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
  </p:notesMasterIdLst>
  <p:handoutMasterIdLst>
    <p:handoutMasterId r:id="rId4"/>
  </p:handoutMasterIdLst>
  <p:sldIdLst>
    <p:sldId id="446" r:id="rId2"/>
  </p:sldIdLst>
  <p:sldSz cx="5969000" cy="4724400"/>
  <p:notesSz cx="7348538" cy="10410825"/>
  <p:custDataLst>
    <p:tags r:id="rId5"/>
  </p:custDataLst>
  <p:defaultTextStyle>
    <a:defPPr>
      <a:defRPr lang="en-US"/>
    </a:defPPr>
    <a:lvl1pPr marL="0" algn="l" defTabSz="684252" rtl="0" eaLnBrk="1" latinLnBrk="0" hangingPunct="1">
      <a:defRPr sz="1347" kern="1200">
        <a:solidFill>
          <a:schemeClr val="tx1"/>
        </a:solidFill>
        <a:latin typeface="+mn-lt"/>
        <a:ea typeface="+mn-ea"/>
        <a:cs typeface="+mn-cs"/>
      </a:defRPr>
    </a:lvl1pPr>
    <a:lvl2pPr marL="342126" algn="l" defTabSz="684252" rtl="0" eaLnBrk="1" latinLnBrk="0" hangingPunct="1">
      <a:defRPr sz="1347" kern="1200">
        <a:solidFill>
          <a:schemeClr val="tx1"/>
        </a:solidFill>
        <a:latin typeface="+mn-lt"/>
        <a:ea typeface="+mn-ea"/>
        <a:cs typeface="+mn-cs"/>
      </a:defRPr>
    </a:lvl2pPr>
    <a:lvl3pPr marL="684252" algn="l" defTabSz="684252" rtl="0" eaLnBrk="1" latinLnBrk="0" hangingPunct="1">
      <a:defRPr sz="1347" kern="1200">
        <a:solidFill>
          <a:schemeClr val="tx1"/>
        </a:solidFill>
        <a:latin typeface="+mn-lt"/>
        <a:ea typeface="+mn-ea"/>
        <a:cs typeface="+mn-cs"/>
      </a:defRPr>
    </a:lvl3pPr>
    <a:lvl4pPr marL="1026377" algn="l" defTabSz="684252" rtl="0" eaLnBrk="1" latinLnBrk="0" hangingPunct="1">
      <a:defRPr sz="1347" kern="1200">
        <a:solidFill>
          <a:schemeClr val="tx1"/>
        </a:solidFill>
        <a:latin typeface="+mn-lt"/>
        <a:ea typeface="+mn-ea"/>
        <a:cs typeface="+mn-cs"/>
      </a:defRPr>
    </a:lvl4pPr>
    <a:lvl5pPr marL="1368503" algn="l" defTabSz="684252" rtl="0" eaLnBrk="1" latinLnBrk="0" hangingPunct="1">
      <a:defRPr sz="1347" kern="1200">
        <a:solidFill>
          <a:schemeClr val="tx1"/>
        </a:solidFill>
        <a:latin typeface="+mn-lt"/>
        <a:ea typeface="+mn-ea"/>
        <a:cs typeface="+mn-cs"/>
      </a:defRPr>
    </a:lvl5pPr>
    <a:lvl6pPr marL="1710629" algn="l" defTabSz="684252" rtl="0" eaLnBrk="1" latinLnBrk="0" hangingPunct="1">
      <a:defRPr sz="1347" kern="1200">
        <a:solidFill>
          <a:schemeClr val="tx1"/>
        </a:solidFill>
        <a:latin typeface="+mn-lt"/>
        <a:ea typeface="+mn-ea"/>
        <a:cs typeface="+mn-cs"/>
      </a:defRPr>
    </a:lvl6pPr>
    <a:lvl7pPr marL="2052754" algn="l" defTabSz="684252" rtl="0" eaLnBrk="1" latinLnBrk="0" hangingPunct="1">
      <a:defRPr sz="1347" kern="1200">
        <a:solidFill>
          <a:schemeClr val="tx1"/>
        </a:solidFill>
        <a:latin typeface="+mn-lt"/>
        <a:ea typeface="+mn-ea"/>
        <a:cs typeface="+mn-cs"/>
      </a:defRPr>
    </a:lvl7pPr>
    <a:lvl8pPr marL="2394879" algn="l" defTabSz="684252" rtl="0" eaLnBrk="1" latinLnBrk="0" hangingPunct="1">
      <a:defRPr sz="1347" kern="1200">
        <a:solidFill>
          <a:schemeClr val="tx1"/>
        </a:solidFill>
        <a:latin typeface="+mn-lt"/>
        <a:ea typeface="+mn-ea"/>
        <a:cs typeface="+mn-cs"/>
      </a:defRPr>
    </a:lvl8pPr>
    <a:lvl9pPr marL="2737005" algn="l" defTabSz="684252"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1410" userDrawn="1">
          <p15:clr>
            <a:srgbClr val="A4A3A4"/>
          </p15:clr>
        </p15:guide>
        <p15:guide id="12" orient="horz" pos="1097" userDrawn="1">
          <p15:clr>
            <a:srgbClr val="A4A3A4"/>
          </p15:clr>
        </p15:guide>
        <p15:guide id="13" orient="horz" pos="1769" userDrawn="1">
          <p15:clr>
            <a:srgbClr val="A4A3A4"/>
          </p15:clr>
        </p15:guide>
        <p15:guide id="14" orient="horz" pos="2129" userDrawn="1">
          <p15:clr>
            <a:srgbClr val="A4A3A4"/>
          </p15:clr>
        </p15:guide>
        <p15:guide id="15" orient="horz" pos="2472" userDrawn="1">
          <p15:clr>
            <a:srgbClr val="A4A3A4"/>
          </p15:clr>
        </p15:guide>
      </p15:sldGuideLst>
    </p:ext>
    <p:ext uri="{2D200454-40CA-4A62-9FC3-DE9A4176ACB9}">
      <p15:notesGuideLst xmlns:p15="http://schemas.microsoft.com/office/powerpoint/2012/main">
        <p15:guide id="1" orient="horz" pos="3279" userDrawn="1">
          <p15:clr>
            <a:srgbClr val="A4A3A4"/>
          </p15:clr>
        </p15:guide>
        <p15:guide id="2" pos="231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048" autoAdjust="0"/>
  </p:normalViewPr>
  <p:slideViewPr>
    <p:cSldViewPr snapToGrid="0" showGuides="1">
      <p:cViewPr varScale="1">
        <p:scale>
          <a:sx n="95" d="100"/>
          <a:sy n="95" d="100"/>
        </p:scale>
        <p:origin x="1428" y="72"/>
      </p:cViewPr>
      <p:guideLst>
        <p:guide/>
        <p:guide orient="horz" pos="1410"/>
        <p:guide orient="horz" pos="1097"/>
        <p:guide orient="horz" pos="1769"/>
        <p:guide orient="horz" pos="2129"/>
        <p:guide orient="horz" pos="2472"/>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0"/>
    </p:cViewPr>
  </p:sorterViewPr>
  <p:notesViewPr>
    <p:cSldViewPr snapToGrid="0" showGuides="1">
      <p:cViewPr varScale="1">
        <p:scale>
          <a:sx n="72" d="100"/>
          <a:sy n="72" d="100"/>
        </p:scale>
        <p:origin x="3246" y="54"/>
      </p:cViewPr>
      <p:guideLst>
        <p:guide orient="horz" pos="3279"/>
        <p:guide pos="231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84586" cy="519977"/>
          </a:xfrm>
          <a:prstGeom prst="rect">
            <a:avLst/>
          </a:prstGeom>
        </p:spPr>
        <p:txBody>
          <a:bodyPr vert="horz" lIns="96522" tIns="48262" rIns="96522" bIns="48262"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62310" y="1"/>
            <a:ext cx="3184586" cy="519977"/>
          </a:xfrm>
          <a:prstGeom prst="rect">
            <a:avLst/>
          </a:prstGeom>
        </p:spPr>
        <p:txBody>
          <a:bodyPr vert="horz" lIns="96522" tIns="48262" rIns="96522" bIns="48262" rtlCol="0"/>
          <a:lstStyle>
            <a:lvl1pPr algn="r">
              <a:defRPr sz="1200"/>
            </a:lvl1pPr>
          </a:lstStyle>
          <a:p>
            <a:fld id="{B4AD245C-091B-44E2-BFB0-BD94217887F7}" type="datetimeFigureOut">
              <a:rPr lang="en-US" smtClean="0">
                <a:latin typeface="Arial" panose="020B0604020202020204" pitchFamily="34" charset="0"/>
              </a:rPr>
              <a:t>6/30/2021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889236"/>
            <a:ext cx="3184586" cy="519977"/>
          </a:xfrm>
          <a:prstGeom prst="rect">
            <a:avLst/>
          </a:prstGeom>
        </p:spPr>
        <p:txBody>
          <a:bodyPr vert="horz" lIns="96522" tIns="48262" rIns="96522" bIns="48262"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62310" y="9889236"/>
            <a:ext cx="3184586" cy="519977"/>
          </a:xfrm>
          <a:prstGeom prst="rect">
            <a:avLst/>
          </a:prstGeom>
        </p:spPr>
        <p:txBody>
          <a:bodyPr vert="horz" lIns="96522" tIns="48262" rIns="96522" bIns="48262" rtlCol="0" anchor="b"/>
          <a:lstStyle>
            <a:lvl1pPr algn="r">
              <a:defRPr sz="12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84366" cy="520541"/>
          </a:xfrm>
          <a:prstGeom prst="rect">
            <a:avLst/>
          </a:prstGeom>
        </p:spPr>
        <p:txBody>
          <a:bodyPr vert="horz" lIns="104554" tIns="52276" rIns="104554" bIns="52276"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62474" y="2"/>
            <a:ext cx="3184366" cy="520541"/>
          </a:xfrm>
          <a:prstGeom prst="rect">
            <a:avLst/>
          </a:prstGeom>
        </p:spPr>
        <p:txBody>
          <a:bodyPr vert="horz" lIns="104554" tIns="52276" rIns="104554" bIns="52276" rtlCol="0"/>
          <a:lstStyle>
            <a:lvl1pPr algn="r">
              <a:defRPr sz="1300">
                <a:latin typeface="Arial" panose="020B0604020202020204" pitchFamily="34" charset="0"/>
              </a:defRPr>
            </a:lvl1pPr>
          </a:lstStyle>
          <a:p>
            <a:fld id="{0BA5BBE4-AEA3-489A-A28E-0C2FAF2506E3}" type="datetimeFigureOut">
              <a:rPr lang="en-US" smtClean="0"/>
              <a:pPr/>
              <a:t>6/30/2021</a:t>
            </a:fld>
            <a:endParaRPr lang="en-US" dirty="0"/>
          </a:p>
        </p:txBody>
      </p:sp>
      <p:sp>
        <p:nvSpPr>
          <p:cNvPr id="4" name="Slide Image Placeholder 3"/>
          <p:cNvSpPr>
            <a:spLocks noGrp="1" noRot="1" noChangeAspect="1"/>
          </p:cNvSpPr>
          <p:nvPr>
            <p:ph type="sldImg" idx="2"/>
          </p:nvPr>
        </p:nvSpPr>
        <p:spPr>
          <a:xfrm>
            <a:off x="1208088" y="781050"/>
            <a:ext cx="4932362" cy="3903663"/>
          </a:xfrm>
          <a:prstGeom prst="rect">
            <a:avLst/>
          </a:prstGeom>
          <a:noFill/>
          <a:ln w="12700">
            <a:solidFill>
              <a:prstClr val="black"/>
            </a:solidFill>
          </a:ln>
        </p:spPr>
        <p:txBody>
          <a:bodyPr vert="horz" lIns="104554" tIns="52276" rIns="104554" bIns="52276" rtlCol="0" anchor="ctr"/>
          <a:lstStyle/>
          <a:p>
            <a:endParaRPr lang="en-GB" dirty="0"/>
          </a:p>
        </p:txBody>
      </p:sp>
      <p:sp>
        <p:nvSpPr>
          <p:cNvPr id="5" name="Notes Placeholder 4"/>
          <p:cNvSpPr>
            <a:spLocks noGrp="1"/>
          </p:cNvSpPr>
          <p:nvPr>
            <p:ph type="body" sz="quarter" idx="3"/>
          </p:nvPr>
        </p:nvSpPr>
        <p:spPr>
          <a:xfrm>
            <a:off x="734855" y="4945144"/>
            <a:ext cx="5878830" cy="4684871"/>
          </a:xfrm>
          <a:prstGeom prst="rect">
            <a:avLst/>
          </a:prstGeom>
        </p:spPr>
        <p:txBody>
          <a:bodyPr vert="horz" lIns="104554" tIns="52276" rIns="104554" bIns="5227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888479"/>
            <a:ext cx="3184366" cy="520541"/>
          </a:xfrm>
          <a:prstGeom prst="rect">
            <a:avLst/>
          </a:prstGeom>
        </p:spPr>
        <p:txBody>
          <a:bodyPr vert="horz" lIns="104554" tIns="52276" rIns="104554" bIns="52276"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62474" y="9888479"/>
            <a:ext cx="3184366" cy="520541"/>
          </a:xfrm>
          <a:prstGeom prst="rect">
            <a:avLst/>
          </a:prstGeom>
        </p:spPr>
        <p:txBody>
          <a:bodyPr vert="horz" lIns="104554" tIns="52276" rIns="104554" bIns="52276" rtlCol="0" anchor="b"/>
          <a:lstStyle>
            <a:lvl1pPr algn="r">
              <a:defRPr sz="13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684252" rtl="0" eaLnBrk="1" latinLnBrk="0" hangingPunct="1">
      <a:defRPr sz="898" kern="1200">
        <a:solidFill>
          <a:schemeClr val="tx1"/>
        </a:solidFill>
        <a:latin typeface="Arial" panose="020B0604020202020204" pitchFamily="34" charset="0"/>
        <a:ea typeface="+mn-ea"/>
        <a:cs typeface="+mn-cs"/>
      </a:defRPr>
    </a:lvl1pPr>
    <a:lvl2pPr marL="342126" algn="l" defTabSz="684252" rtl="0" eaLnBrk="1" latinLnBrk="0" hangingPunct="1">
      <a:defRPr sz="898" kern="1200">
        <a:solidFill>
          <a:schemeClr val="tx1"/>
        </a:solidFill>
        <a:latin typeface="Arial" panose="020B0604020202020204" pitchFamily="34" charset="0"/>
        <a:ea typeface="+mn-ea"/>
        <a:cs typeface="+mn-cs"/>
      </a:defRPr>
    </a:lvl2pPr>
    <a:lvl3pPr marL="684252" algn="l" defTabSz="684252" rtl="0" eaLnBrk="1" latinLnBrk="0" hangingPunct="1">
      <a:defRPr sz="898" kern="1200">
        <a:solidFill>
          <a:schemeClr val="tx1"/>
        </a:solidFill>
        <a:latin typeface="Arial" panose="020B0604020202020204" pitchFamily="34" charset="0"/>
        <a:ea typeface="+mn-ea"/>
        <a:cs typeface="+mn-cs"/>
      </a:defRPr>
    </a:lvl3pPr>
    <a:lvl4pPr marL="1026377" algn="l" defTabSz="684252" rtl="0" eaLnBrk="1" latinLnBrk="0" hangingPunct="1">
      <a:defRPr sz="898" kern="1200">
        <a:solidFill>
          <a:schemeClr val="tx1"/>
        </a:solidFill>
        <a:latin typeface="Arial" panose="020B0604020202020204" pitchFamily="34" charset="0"/>
        <a:ea typeface="+mn-ea"/>
        <a:cs typeface="+mn-cs"/>
      </a:defRPr>
    </a:lvl4pPr>
    <a:lvl5pPr marL="1368503" algn="l" defTabSz="684252" rtl="0" eaLnBrk="1" latinLnBrk="0" hangingPunct="1">
      <a:defRPr sz="898" kern="1200">
        <a:solidFill>
          <a:schemeClr val="tx1"/>
        </a:solidFill>
        <a:latin typeface="Arial" panose="020B0604020202020204" pitchFamily="34" charset="0"/>
        <a:ea typeface="+mn-ea"/>
        <a:cs typeface="+mn-cs"/>
      </a:defRPr>
    </a:lvl5pPr>
    <a:lvl6pPr marL="1710629" algn="l" defTabSz="684252" rtl="0" eaLnBrk="1" latinLnBrk="0" hangingPunct="1">
      <a:defRPr sz="898" kern="1200">
        <a:solidFill>
          <a:schemeClr val="tx1"/>
        </a:solidFill>
        <a:latin typeface="+mn-lt"/>
        <a:ea typeface="+mn-ea"/>
        <a:cs typeface="+mn-cs"/>
      </a:defRPr>
    </a:lvl6pPr>
    <a:lvl7pPr marL="2052754" algn="l" defTabSz="684252" rtl="0" eaLnBrk="1" latinLnBrk="0" hangingPunct="1">
      <a:defRPr sz="898" kern="1200">
        <a:solidFill>
          <a:schemeClr val="tx1"/>
        </a:solidFill>
        <a:latin typeface="+mn-lt"/>
        <a:ea typeface="+mn-ea"/>
        <a:cs typeface="+mn-cs"/>
      </a:defRPr>
    </a:lvl7pPr>
    <a:lvl8pPr marL="2394879" algn="l" defTabSz="684252" rtl="0" eaLnBrk="1" latinLnBrk="0" hangingPunct="1">
      <a:defRPr sz="898" kern="1200">
        <a:solidFill>
          <a:schemeClr val="tx1"/>
        </a:solidFill>
        <a:latin typeface="+mn-lt"/>
        <a:ea typeface="+mn-ea"/>
        <a:cs typeface="+mn-cs"/>
      </a:defRPr>
    </a:lvl8pPr>
    <a:lvl9pPr marL="2737005" algn="l" defTabSz="684252" rtl="0" eaLnBrk="1" latinLnBrk="0" hangingPunct="1">
      <a:defRPr sz="8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首頁_黑底圖片">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32651" y="3738692"/>
            <a:ext cx="2737755" cy="636325"/>
          </a:xfrm>
          <a:prstGeom prst="rect">
            <a:avLst/>
          </a:prstGeom>
        </p:spPr>
        <p:txBody>
          <a:bodyPr lIns="0" tIns="0" rIns="0" bIns="0" anchor="b" anchorCtr="0">
            <a:noAutofit/>
          </a:bodyPr>
          <a:lstStyle>
            <a:lvl1pPr marL="0" indent="0" algn="l">
              <a:lnSpc>
                <a:spcPct val="100000"/>
              </a:lnSpc>
              <a:spcAft>
                <a:spcPts val="0"/>
              </a:spcAft>
              <a:buNone/>
              <a:defRPr sz="1599" b="0">
                <a:solidFill>
                  <a:srgbClr val="86BC25"/>
                </a:solidFill>
                <a:latin typeface="Calibri" panose="020F0502020204030204" pitchFamily="34" charset="0"/>
                <a:ea typeface="+mj-ea"/>
                <a:cs typeface="Calibri" panose="020F0502020204030204" pitchFamily="34" charset="0"/>
              </a:defRPr>
            </a:lvl1pPr>
            <a:lvl2pPr marL="0" indent="0" algn="l">
              <a:buNone/>
              <a:defRPr sz="1599" b="0">
                <a:solidFill>
                  <a:schemeClr val="bg1"/>
                </a:solidFill>
                <a:latin typeface="Calibri" panose="020F0502020204030204" pitchFamily="34" charset="0"/>
                <a:ea typeface="+mj-ea"/>
                <a:cs typeface="Calibri" panose="020F0502020204030204" pitchFamily="34" charset="0"/>
              </a:defRPr>
            </a:lvl2pPr>
            <a:lvl3pPr marL="1219179" indent="0" algn="ctr">
              <a:buNone/>
              <a:defRPr sz="2400"/>
            </a:lvl3pPr>
            <a:lvl4pPr marL="1828768" indent="0" algn="ctr">
              <a:buNone/>
              <a:defRPr sz="2132"/>
            </a:lvl4pPr>
            <a:lvl5pPr marL="2438358" indent="0" algn="ctr">
              <a:buNone/>
              <a:defRPr sz="2132"/>
            </a:lvl5pPr>
            <a:lvl6pPr marL="3047945" indent="0" algn="ctr">
              <a:buNone/>
              <a:defRPr sz="2132"/>
            </a:lvl6pPr>
            <a:lvl7pPr marL="3657535" indent="0" algn="ctr">
              <a:buNone/>
              <a:defRPr sz="2132"/>
            </a:lvl7pPr>
            <a:lvl8pPr marL="4267122" indent="0" algn="ctr">
              <a:buNone/>
              <a:defRPr sz="2132"/>
            </a:lvl8pPr>
            <a:lvl9pPr marL="4876714" indent="0" algn="ctr">
              <a:buNone/>
              <a:defRPr sz="2132"/>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232650" y="4383197"/>
            <a:ext cx="2738900" cy="205600"/>
          </a:xfrm>
          <a:prstGeom prst="rect">
            <a:avLst/>
          </a:prstGeom>
        </p:spPr>
        <p:txBody>
          <a:bodyPr/>
          <a:lstStyle>
            <a:lvl1pPr>
              <a:spcAft>
                <a:spcPts val="0"/>
              </a:spcAft>
              <a:defRPr sz="1052">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smtClean="0"/>
              <a:t>編輯母片文字樣式</a:t>
            </a:r>
          </a:p>
        </p:txBody>
      </p:sp>
      <p:sp>
        <p:nvSpPr>
          <p:cNvPr id="33" name="Picture Placeholder 8"/>
          <p:cNvSpPr>
            <a:spLocks noGrp="1"/>
          </p:cNvSpPr>
          <p:nvPr>
            <p:ph type="pic" sz="quarter" idx="11"/>
          </p:nvPr>
        </p:nvSpPr>
        <p:spPr>
          <a:xfrm>
            <a:off x="1661507" y="501232"/>
            <a:ext cx="2643750" cy="3720000"/>
          </a:xfrm>
          <a:prstGeom prst="rect">
            <a:avLst/>
          </a:prstGeom>
        </p:spPr>
        <p:txBody>
          <a:bodyPr/>
          <a:lstStyle/>
          <a:p>
            <a:r>
              <a:rPr lang="zh-TW" altLang="en-US" noProof="0" smtClean="0"/>
              <a:t>按一下圖示以新增圖片</a:t>
            </a:r>
            <a:endParaRPr lang="en-US" noProof="0" dirty="0"/>
          </a:p>
        </p:txBody>
      </p:sp>
      <p:cxnSp>
        <p:nvCxnSpPr>
          <p:cNvPr id="32" name="直線接點 31"/>
          <p:cNvCxnSpPr/>
          <p:nvPr userDrawn="1"/>
        </p:nvCxnSpPr>
        <p:spPr>
          <a:xfrm>
            <a:off x="12203810" y="4339449"/>
            <a:ext cx="265807" cy="0"/>
          </a:xfrm>
          <a:prstGeom prst="line">
            <a:avLst/>
          </a:prstGeom>
          <a:ln/>
        </p:spPr>
        <p:style>
          <a:lnRef idx="1">
            <a:schemeClr val="dk1"/>
          </a:lnRef>
          <a:fillRef idx="0">
            <a:schemeClr val="dk1"/>
          </a:fillRef>
          <a:effectRef idx="0">
            <a:schemeClr val="dk1"/>
          </a:effectRef>
          <a:fontRef idx="minor">
            <a:schemeClr val="tx1"/>
          </a:fontRef>
        </p:style>
      </p:cxnSp>
      <p:sp>
        <p:nvSpPr>
          <p:cNvPr id="68"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69"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1"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2"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3"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4"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5"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86"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50" name="群組 49"/>
          <p:cNvGrpSpPr>
            <a:grpSpLocks noChangeAspect="1"/>
          </p:cNvGrpSpPr>
          <p:nvPr userDrawn="1"/>
        </p:nvGrpSpPr>
        <p:grpSpPr>
          <a:xfrm>
            <a:off x="4815222" y="203084"/>
            <a:ext cx="923723" cy="216000"/>
            <a:chOff x="463716" y="867128"/>
            <a:chExt cx="1277166" cy="298647"/>
          </a:xfrm>
        </p:grpSpPr>
        <p:sp>
          <p:nvSpPr>
            <p:cNvPr id="51"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52"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3"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4"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5"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6"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7"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8"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9"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0"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1"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grpSp>
        <p:nvGrpSpPr>
          <p:cNvPr id="62" name="群組 61"/>
          <p:cNvGrpSpPr>
            <a:grpSpLocks noChangeAspect="1"/>
          </p:cNvGrpSpPr>
          <p:nvPr userDrawn="1"/>
        </p:nvGrpSpPr>
        <p:grpSpPr>
          <a:xfrm>
            <a:off x="214560" y="197323"/>
            <a:ext cx="1155976" cy="216000"/>
            <a:chOff x="462474" y="460447"/>
            <a:chExt cx="1624863" cy="303614"/>
          </a:xfrm>
        </p:grpSpPr>
        <p:sp>
          <p:nvSpPr>
            <p:cNvPr id="63"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4"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5"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6"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7"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6"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7"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8"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9"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80"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63428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8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teal">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30059" y="1171263"/>
            <a:ext cx="5100593" cy="1096989"/>
          </a:xfrm>
        </p:spPr>
        <p:txBody>
          <a:bodyPr anchor="b"/>
          <a:lstStyle>
            <a:lvl1pPr>
              <a:lnSpc>
                <a:spcPct val="95000"/>
              </a:lnSpc>
              <a:defRPr sz="3701" b="1">
                <a:solidFill>
                  <a:schemeClr val="bg1"/>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noProof="0" smtClean="0"/>
              <a:t>按一下以編輯母片標題樣式</a:t>
            </a:r>
            <a:endParaRPr lang="en-US" noProof="0" dirty="0"/>
          </a:p>
        </p:txBody>
      </p:sp>
      <p:sp>
        <p:nvSpPr>
          <p:cNvPr id="3" name="Text Placeholder 2"/>
          <p:cNvSpPr>
            <a:spLocks noGrp="1"/>
          </p:cNvSpPr>
          <p:nvPr>
            <p:ph type="body" idx="1"/>
          </p:nvPr>
        </p:nvSpPr>
        <p:spPr bwMode="gray">
          <a:xfrm>
            <a:off x="230056" y="2358442"/>
            <a:ext cx="5100594" cy="1079166"/>
          </a:xfrm>
        </p:spPr>
        <p:txBody>
          <a:bodyPr lIns="0" tIns="0" rIns="0" bIns="0">
            <a:noAutofit/>
          </a:bodyPr>
          <a:lstStyle>
            <a:lvl1pPr marL="0" indent="0">
              <a:lnSpc>
                <a:spcPct val="95000"/>
              </a:lnSpc>
              <a:spcAft>
                <a:spcPts val="0"/>
              </a:spcAft>
              <a:buNone/>
              <a:defRPr sz="3701">
                <a:solidFill>
                  <a:schemeClr val="bg1"/>
                </a:solidFill>
                <a:latin typeface="Calibri" panose="020F0502020204030204" pitchFamily="34" charset="0"/>
                <a:cs typeface="Calibri" panose="020F0502020204030204" pitchFamily="34" charset="0"/>
              </a:defRPr>
            </a:lvl1pPr>
            <a:lvl2pPr marL="609589" indent="0">
              <a:buNone/>
              <a:defRPr sz="2668">
                <a:solidFill>
                  <a:schemeClr val="tx1">
                    <a:tint val="75000"/>
                  </a:schemeClr>
                </a:solidFill>
              </a:defRPr>
            </a:lvl2pPr>
            <a:lvl3pPr marL="1219179" indent="0">
              <a:buNone/>
              <a:defRPr sz="2400">
                <a:solidFill>
                  <a:schemeClr val="tx1">
                    <a:tint val="75000"/>
                  </a:schemeClr>
                </a:solidFill>
              </a:defRPr>
            </a:lvl3pPr>
            <a:lvl4pPr marL="1828768" indent="0">
              <a:buNone/>
              <a:defRPr sz="2132">
                <a:solidFill>
                  <a:schemeClr val="tx1">
                    <a:tint val="75000"/>
                  </a:schemeClr>
                </a:solidFill>
              </a:defRPr>
            </a:lvl4pPr>
            <a:lvl5pPr marL="2438358" indent="0">
              <a:buNone/>
              <a:defRPr sz="2132">
                <a:solidFill>
                  <a:schemeClr val="tx1">
                    <a:tint val="75000"/>
                  </a:schemeClr>
                </a:solidFill>
              </a:defRPr>
            </a:lvl5pPr>
            <a:lvl6pPr marL="3047945" indent="0">
              <a:buNone/>
              <a:defRPr sz="2132">
                <a:solidFill>
                  <a:schemeClr val="tx1">
                    <a:tint val="75000"/>
                  </a:schemeClr>
                </a:solidFill>
              </a:defRPr>
            </a:lvl6pPr>
            <a:lvl7pPr marL="3657535" indent="0">
              <a:buNone/>
              <a:defRPr sz="2132">
                <a:solidFill>
                  <a:schemeClr val="tx1">
                    <a:tint val="75000"/>
                  </a:schemeClr>
                </a:solidFill>
              </a:defRPr>
            </a:lvl7pPr>
            <a:lvl8pPr marL="4267122" indent="0">
              <a:buNone/>
              <a:defRPr sz="2132">
                <a:solidFill>
                  <a:schemeClr val="tx1">
                    <a:tint val="75000"/>
                  </a:schemeClr>
                </a:solidFill>
              </a:defRPr>
            </a:lvl8pPr>
            <a:lvl9pPr marL="4876714" indent="0">
              <a:buNone/>
              <a:defRPr sz="2132">
                <a:solidFill>
                  <a:schemeClr val="tx1">
                    <a:tint val="75000"/>
                  </a:schemeClr>
                </a:solidFill>
              </a:defRPr>
            </a:lvl9pPr>
          </a:lstStyle>
          <a:p>
            <a:pPr lvl="0"/>
            <a:r>
              <a:rPr lang="zh-TW" altLang="en-US" noProof="0" smtClean="0"/>
              <a:t>編輯母片文字樣式</a:t>
            </a:r>
          </a:p>
        </p:txBody>
      </p:sp>
      <p:sp>
        <p:nvSpPr>
          <p:cNvPr id="13" name="TextBox 12"/>
          <p:cNvSpPr txBox="1"/>
          <p:nvPr userDrawn="1"/>
        </p:nvSpPr>
        <p:spPr>
          <a:xfrm>
            <a:off x="230059" y="4461935"/>
            <a:ext cx="2621801" cy="100348"/>
          </a:xfrm>
          <a:prstGeom prst="rect">
            <a:avLst/>
          </a:prstGeom>
          <a:noFill/>
        </p:spPr>
        <p:txBody>
          <a:bodyPr wrap="square" lIns="0" tIns="0" rIns="0" bIns="0" rtlCol="0">
            <a:spAutoFit/>
          </a:bodyPr>
          <a:lstStyle/>
          <a:p>
            <a:pPr marL="0" indent="0">
              <a:spcBef>
                <a:spcPts val="601"/>
              </a:spcBef>
              <a:buSzPct val="100000"/>
              <a:buFont typeface="Arial"/>
              <a:buNone/>
            </a:pPr>
            <a:r>
              <a:rPr lang="zh-TW" altLang="en-US" sz="652" noProof="0" dirty="0" smtClean="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14" name="TextBox 13"/>
          <p:cNvSpPr txBox="1"/>
          <p:nvPr userDrawn="1"/>
        </p:nvSpPr>
        <p:spPr>
          <a:xfrm>
            <a:off x="5588168" y="4461935"/>
            <a:ext cx="150779" cy="100348"/>
          </a:xfrm>
          <a:prstGeom prst="rect">
            <a:avLst/>
          </a:prstGeom>
          <a:noFill/>
        </p:spPr>
        <p:txBody>
          <a:bodyPr wrap="square" lIns="0" tIns="0" rIns="0" bIns="0" rtlCol="0">
            <a:spAutoFit/>
          </a:bodyPr>
          <a:lstStyle/>
          <a:p>
            <a:pPr marL="0" indent="0" algn="r">
              <a:spcBef>
                <a:spcPts val="801"/>
              </a:spcBef>
              <a:buSzPct val="100000"/>
              <a:buFont typeface="Arial"/>
              <a:buNone/>
            </a:pPr>
            <a:fld id="{C58DF478-B544-4ED8-9ED4-6A2648E2D233}" type="slidenum">
              <a:rPr lang="en-US" sz="652" noProof="0" smtClean="0">
                <a:solidFill>
                  <a:schemeClr val="bg1"/>
                </a:solidFill>
              </a:rPr>
              <a:pPr marL="0" indent="0" algn="r">
                <a:spcBef>
                  <a:spcPts val="801"/>
                </a:spcBef>
                <a:buSzPct val="100000"/>
                <a:buFont typeface="Arial"/>
                <a:buNone/>
              </a:pPr>
              <a:t>‹#›</a:t>
            </a:fld>
            <a:endParaRPr lang="en-US" sz="652" noProof="0" dirty="0">
              <a:solidFill>
                <a:schemeClr val="bg1"/>
              </a:solidFill>
            </a:endParaRPr>
          </a:p>
        </p:txBody>
      </p:sp>
      <p:sp>
        <p:nvSpPr>
          <p:cNvPr id="16"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17"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8"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9"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1"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2"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45741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14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230059" y="1175021"/>
            <a:ext cx="5100593" cy="1096989"/>
          </a:xfrm>
        </p:spPr>
        <p:txBody>
          <a:bodyPr anchor="b"/>
          <a:lstStyle>
            <a:lvl1pPr>
              <a:lnSpc>
                <a:spcPct val="95000"/>
              </a:lnSpc>
              <a:defRPr sz="3701" b="1">
                <a:solidFill>
                  <a:schemeClr val="bg1"/>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noProof="0" smtClean="0"/>
              <a:t>按一下以編輯母片標題樣式</a:t>
            </a:r>
            <a:endParaRPr lang="en-US" noProof="0" dirty="0"/>
          </a:p>
        </p:txBody>
      </p:sp>
      <p:sp>
        <p:nvSpPr>
          <p:cNvPr id="19" name="Text Placeholder 2"/>
          <p:cNvSpPr>
            <a:spLocks noGrp="1"/>
          </p:cNvSpPr>
          <p:nvPr>
            <p:ph type="body" idx="1"/>
          </p:nvPr>
        </p:nvSpPr>
        <p:spPr bwMode="gray">
          <a:xfrm>
            <a:off x="230059" y="2362200"/>
            <a:ext cx="5100593" cy="1079166"/>
          </a:xfrm>
        </p:spPr>
        <p:txBody>
          <a:bodyPr lIns="0" tIns="0" rIns="0" bIns="0">
            <a:noAutofit/>
          </a:bodyPr>
          <a:lstStyle>
            <a:lvl1pPr marL="0" indent="0">
              <a:lnSpc>
                <a:spcPct val="95000"/>
              </a:lnSpc>
              <a:spcAft>
                <a:spcPts val="0"/>
              </a:spcAft>
              <a:buNone/>
              <a:defRPr sz="3701">
                <a:solidFill>
                  <a:schemeClr val="bg1"/>
                </a:solidFill>
                <a:latin typeface="Calibri" panose="020F0502020204030204" pitchFamily="34" charset="0"/>
                <a:cs typeface="Calibri" panose="020F0502020204030204" pitchFamily="34" charset="0"/>
              </a:defRPr>
            </a:lvl1pPr>
            <a:lvl2pPr marL="609589" indent="0">
              <a:buNone/>
              <a:defRPr sz="2668">
                <a:solidFill>
                  <a:schemeClr val="tx1">
                    <a:tint val="75000"/>
                  </a:schemeClr>
                </a:solidFill>
              </a:defRPr>
            </a:lvl2pPr>
            <a:lvl3pPr marL="1219179" indent="0">
              <a:buNone/>
              <a:defRPr sz="2400">
                <a:solidFill>
                  <a:schemeClr val="tx1">
                    <a:tint val="75000"/>
                  </a:schemeClr>
                </a:solidFill>
              </a:defRPr>
            </a:lvl3pPr>
            <a:lvl4pPr marL="1828768" indent="0">
              <a:buNone/>
              <a:defRPr sz="2132">
                <a:solidFill>
                  <a:schemeClr val="tx1">
                    <a:tint val="75000"/>
                  </a:schemeClr>
                </a:solidFill>
              </a:defRPr>
            </a:lvl4pPr>
            <a:lvl5pPr marL="2438358" indent="0">
              <a:buNone/>
              <a:defRPr sz="2132">
                <a:solidFill>
                  <a:schemeClr val="tx1">
                    <a:tint val="75000"/>
                  </a:schemeClr>
                </a:solidFill>
              </a:defRPr>
            </a:lvl5pPr>
            <a:lvl6pPr marL="3047945" indent="0">
              <a:buNone/>
              <a:defRPr sz="2132">
                <a:solidFill>
                  <a:schemeClr val="tx1">
                    <a:tint val="75000"/>
                  </a:schemeClr>
                </a:solidFill>
              </a:defRPr>
            </a:lvl6pPr>
            <a:lvl7pPr marL="3657535" indent="0">
              <a:buNone/>
              <a:defRPr sz="2132">
                <a:solidFill>
                  <a:schemeClr val="tx1">
                    <a:tint val="75000"/>
                  </a:schemeClr>
                </a:solidFill>
              </a:defRPr>
            </a:lvl7pPr>
            <a:lvl8pPr marL="4267122" indent="0">
              <a:buNone/>
              <a:defRPr sz="2132">
                <a:solidFill>
                  <a:schemeClr val="tx1">
                    <a:tint val="75000"/>
                  </a:schemeClr>
                </a:solidFill>
              </a:defRPr>
            </a:lvl8pPr>
            <a:lvl9pPr marL="4876714" indent="0">
              <a:buNone/>
              <a:defRPr sz="2132">
                <a:solidFill>
                  <a:schemeClr val="tx1">
                    <a:tint val="75000"/>
                  </a:schemeClr>
                </a:solidFill>
              </a:defRPr>
            </a:lvl9pPr>
          </a:lstStyle>
          <a:p>
            <a:pPr lvl="0"/>
            <a:r>
              <a:rPr lang="zh-TW" altLang="en-US" noProof="0" smtClean="0"/>
              <a:t>編輯母片文字樣式</a:t>
            </a:r>
          </a:p>
        </p:txBody>
      </p:sp>
      <p:sp>
        <p:nvSpPr>
          <p:cNvPr id="21" name="TextBox 20"/>
          <p:cNvSpPr txBox="1"/>
          <p:nvPr userDrawn="1"/>
        </p:nvSpPr>
        <p:spPr>
          <a:xfrm>
            <a:off x="230059" y="4461935"/>
            <a:ext cx="2621801" cy="100348"/>
          </a:xfrm>
          <a:prstGeom prst="rect">
            <a:avLst/>
          </a:prstGeom>
          <a:noFill/>
        </p:spPr>
        <p:txBody>
          <a:bodyPr wrap="square" lIns="0" tIns="0" rIns="0" bIns="0" rtlCol="0">
            <a:spAutoFit/>
          </a:bodyPr>
          <a:lstStyle/>
          <a:p>
            <a:pPr marL="0" indent="0">
              <a:spcBef>
                <a:spcPts val="601"/>
              </a:spcBef>
              <a:buSzPct val="100000"/>
              <a:buFont typeface="Arial"/>
              <a:buNone/>
            </a:pPr>
            <a:r>
              <a:rPr lang="zh-TW" altLang="en-US" sz="652" noProof="0" dirty="0" smtClean="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22" name="TextBox 21"/>
          <p:cNvSpPr txBox="1"/>
          <p:nvPr userDrawn="1"/>
        </p:nvSpPr>
        <p:spPr>
          <a:xfrm>
            <a:off x="5588168" y="4461935"/>
            <a:ext cx="150779" cy="100348"/>
          </a:xfrm>
          <a:prstGeom prst="rect">
            <a:avLst/>
          </a:prstGeom>
          <a:noFill/>
        </p:spPr>
        <p:txBody>
          <a:bodyPr wrap="square" lIns="0" tIns="0" rIns="0" bIns="0" rtlCol="0">
            <a:spAutoFit/>
          </a:bodyPr>
          <a:lstStyle/>
          <a:p>
            <a:pPr marL="0" indent="0" algn="r">
              <a:spcBef>
                <a:spcPts val="801"/>
              </a:spcBef>
              <a:buSzPct val="100000"/>
              <a:buFont typeface="Arial"/>
              <a:buNone/>
            </a:pPr>
            <a:fld id="{C58DF478-B544-4ED8-9ED4-6A2648E2D233}" type="slidenum">
              <a:rPr lang="en-US" sz="652" noProof="0" smtClean="0">
                <a:solidFill>
                  <a:schemeClr val="bg1"/>
                </a:solidFill>
              </a:rPr>
              <a:pPr marL="0" indent="0" algn="r">
                <a:spcBef>
                  <a:spcPts val="801"/>
                </a:spcBef>
                <a:buSzPct val="100000"/>
                <a:buFont typeface="Arial"/>
                <a:buNone/>
              </a:pPr>
              <a:t>‹#›</a:t>
            </a:fld>
            <a:endParaRPr lang="en-US" sz="652" noProof="0" dirty="0">
              <a:solidFill>
                <a:schemeClr val="bg1"/>
              </a:solidFill>
            </a:endParaRPr>
          </a:p>
        </p:txBody>
      </p:sp>
      <p:sp>
        <p:nvSpPr>
          <p:cNvPr id="14"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15"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6"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7"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5" name="Straight Arrow Connector 14"/>
          <p:cNvCxnSpPr/>
          <p:nvPr userDrawn="1"/>
        </p:nvCxnSpPr>
        <p:spPr>
          <a:xfrm>
            <a:off x="5742054"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6"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64826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14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30059" y="1175021"/>
            <a:ext cx="5100593" cy="1096989"/>
          </a:xfrm>
        </p:spPr>
        <p:txBody>
          <a:bodyPr anchor="b"/>
          <a:lstStyle>
            <a:lvl1pPr>
              <a:lnSpc>
                <a:spcPct val="95000"/>
              </a:lnSpc>
              <a:defRPr sz="3701" b="1">
                <a:solidFill>
                  <a:schemeClr val="bg1"/>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noProof="0" smtClean="0"/>
              <a:t>按一下以編輯母片標題樣式</a:t>
            </a:r>
            <a:endParaRPr lang="en-US" noProof="0" dirty="0"/>
          </a:p>
        </p:txBody>
      </p:sp>
      <p:sp>
        <p:nvSpPr>
          <p:cNvPr id="3" name="Text Placeholder 2"/>
          <p:cNvSpPr>
            <a:spLocks noGrp="1"/>
          </p:cNvSpPr>
          <p:nvPr>
            <p:ph type="body" idx="1"/>
          </p:nvPr>
        </p:nvSpPr>
        <p:spPr bwMode="gray">
          <a:xfrm>
            <a:off x="230059" y="2362200"/>
            <a:ext cx="5100593" cy="1079166"/>
          </a:xfrm>
        </p:spPr>
        <p:txBody>
          <a:bodyPr lIns="0" tIns="0" rIns="0" bIns="0">
            <a:noAutofit/>
          </a:bodyPr>
          <a:lstStyle>
            <a:lvl1pPr marL="0" indent="0">
              <a:lnSpc>
                <a:spcPct val="95000"/>
              </a:lnSpc>
              <a:spcAft>
                <a:spcPts val="0"/>
              </a:spcAft>
              <a:buNone/>
              <a:defRPr sz="3701">
                <a:solidFill>
                  <a:schemeClr val="bg1"/>
                </a:solidFill>
                <a:latin typeface="Calibri" panose="020F0502020204030204" pitchFamily="34" charset="0"/>
                <a:cs typeface="Calibri" panose="020F0502020204030204" pitchFamily="34" charset="0"/>
              </a:defRPr>
            </a:lvl1pPr>
            <a:lvl2pPr marL="609589" indent="0">
              <a:buNone/>
              <a:defRPr sz="2668">
                <a:solidFill>
                  <a:schemeClr val="tx1">
                    <a:tint val="75000"/>
                  </a:schemeClr>
                </a:solidFill>
              </a:defRPr>
            </a:lvl2pPr>
            <a:lvl3pPr marL="1219179" indent="0">
              <a:buNone/>
              <a:defRPr sz="2400">
                <a:solidFill>
                  <a:schemeClr val="tx1">
                    <a:tint val="75000"/>
                  </a:schemeClr>
                </a:solidFill>
              </a:defRPr>
            </a:lvl3pPr>
            <a:lvl4pPr marL="1828768" indent="0">
              <a:buNone/>
              <a:defRPr sz="2132">
                <a:solidFill>
                  <a:schemeClr val="tx1">
                    <a:tint val="75000"/>
                  </a:schemeClr>
                </a:solidFill>
              </a:defRPr>
            </a:lvl4pPr>
            <a:lvl5pPr marL="2438358" indent="0">
              <a:buNone/>
              <a:defRPr sz="2132">
                <a:solidFill>
                  <a:schemeClr val="tx1">
                    <a:tint val="75000"/>
                  </a:schemeClr>
                </a:solidFill>
              </a:defRPr>
            </a:lvl5pPr>
            <a:lvl6pPr marL="3047945" indent="0">
              <a:buNone/>
              <a:defRPr sz="2132">
                <a:solidFill>
                  <a:schemeClr val="tx1">
                    <a:tint val="75000"/>
                  </a:schemeClr>
                </a:solidFill>
              </a:defRPr>
            </a:lvl6pPr>
            <a:lvl7pPr marL="3657535" indent="0">
              <a:buNone/>
              <a:defRPr sz="2132">
                <a:solidFill>
                  <a:schemeClr val="tx1">
                    <a:tint val="75000"/>
                  </a:schemeClr>
                </a:solidFill>
              </a:defRPr>
            </a:lvl7pPr>
            <a:lvl8pPr marL="4267122" indent="0">
              <a:buNone/>
              <a:defRPr sz="2132">
                <a:solidFill>
                  <a:schemeClr val="tx1">
                    <a:tint val="75000"/>
                  </a:schemeClr>
                </a:solidFill>
              </a:defRPr>
            </a:lvl8pPr>
            <a:lvl9pPr marL="4876714" indent="0">
              <a:buNone/>
              <a:defRPr sz="2132">
                <a:solidFill>
                  <a:schemeClr val="tx1">
                    <a:tint val="75000"/>
                  </a:schemeClr>
                </a:solidFill>
              </a:defRPr>
            </a:lvl9pPr>
          </a:lstStyle>
          <a:p>
            <a:pPr lvl="0"/>
            <a:r>
              <a:rPr lang="zh-TW" altLang="en-US" noProof="0" smtClean="0"/>
              <a:t>編輯母片文字樣式</a:t>
            </a:r>
          </a:p>
        </p:txBody>
      </p:sp>
      <p:sp>
        <p:nvSpPr>
          <p:cNvPr id="8" name="TextBox 7"/>
          <p:cNvSpPr txBox="1"/>
          <p:nvPr userDrawn="1"/>
        </p:nvSpPr>
        <p:spPr>
          <a:xfrm>
            <a:off x="230059" y="4461935"/>
            <a:ext cx="2621801" cy="100348"/>
          </a:xfrm>
          <a:prstGeom prst="rect">
            <a:avLst/>
          </a:prstGeom>
          <a:noFill/>
        </p:spPr>
        <p:txBody>
          <a:bodyPr wrap="square" lIns="0" tIns="0" rIns="0" bIns="0" rtlCol="0">
            <a:spAutoFit/>
          </a:bodyPr>
          <a:lstStyle/>
          <a:p>
            <a:pPr marL="0" indent="0">
              <a:spcBef>
                <a:spcPts val="601"/>
              </a:spcBef>
              <a:buSzPct val="100000"/>
              <a:buFont typeface="Arial"/>
              <a:buNone/>
            </a:pPr>
            <a:r>
              <a:rPr lang="zh-TW" altLang="en-US" sz="652" noProof="0" dirty="0" smtClean="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9" name="TextBox 8"/>
          <p:cNvSpPr txBox="1"/>
          <p:nvPr userDrawn="1"/>
        </p:nvSpPr>
        <p:spPr>
          <a:xfrm>
            <a:off x="5588168" y="4461935"/>
            <a:ext cx="150779" cy="100348"/>
          </a:xfrm>
          <a:prstGeom prst="rect">
            <a:avLst/>
          </a:prstGeom>
          <a:noFill/>
        </p:spPr>
        <p:txBody>
          <a:bodyPr wrap="square" lIns="0" tIns="0" rIns="0" bIns="0" rtlCol="0">
            <a:spAutoFit/>
          </a:bodyPr>
          <a:lstStyle/>
          <a:p>
            <a:pPr marL="0" indent="0" algn="r">
              <a:spcBef>
                <a:spcPts val="801"/>
              </a:spcBef>
              <a:buSzPct val="100000"/>
              <a:buFont typeface="Arial"/>
              <a:buNone/>
            </a:pPr>
            <a:fld id="{C58DF478-B544-4ED8-9ED4-6A2648E2D233}" type="slidenum">
              <a:rPr lang="en-US" sz="652" noProof="0" smtClean="0">
                <a:solidFill>
                  <a:schemeClr val="bg1"/>
                </a:solidFill>
              </a:rPr>
              <a:pPr marL="0" indent="0" algn="r">
                <a:spcBef>
                  <a:spcPts val="801"/>
                </a:spcBef>
                <a:buSzPct val="100000"/>
                <a:buFont typeface="Arial"/>
                <a:buNone/>
              </a:pPr>
              <a:t>‹#›</a:t>
            </a:fld>
            <a:endParaRPr lang="en-US" sz="652" noProof="0" dirty="0">
              <a:solidFill>
                <a:schemeClr val="bg1"/>
              </a:solidFill>
            </a:endParaRPr>
          </a:p>
        </p:txBody>
      </p:sp>
      <p:sp>
        <p:nvSpPr>
          <p:cNvPr id="16"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17"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8"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9"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1"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2"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40214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14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230059" y="1175021"/>
            <a:ext cx="5100593" cy="1096989"/>
          </a:xfrm>
        </p:spPr>
        <p:txBody>
          <a:bodyPr anchor="b"/>
          <a:lstStyle>
            <a:lvl1pPr>
              <a:lnSpc>
                <a:spcPct val="95000"/>
              </a:lnSpc>
              <a:defRPr sz="3701" b="1">
                <a:solidFill>
                  <a:schemeClr val="bg1"/>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noProof="0" smtClean="0"/>
              <a:t>按一下以編輯母片標題樣式</a:t>
            </a:r>
            <a:endParaRPr lang="en-US" noProof="0" dirty="0"/>
          </a:p>
        </p:txBody>
      </p:sp>
      <p:sp>
        <p:nvSpPr>
          <p:cNvPr id="19" name="Text Placeholder 2"/>
          <p:cNvSpPr>
            <a:spLocks noGrp="1"/>
          </p:cNvSpPr>
          <p:nvPr>
            <p:ph type="body" idx="1"/>
          </p:nvPr>
        </p:nvSpPr>
        <p:spPr bwMode="gray">
          <a:xfrm>
            <a:off x="230059" y="2362200"/>
            <a:ext cx="5100593" cy="1079166"/>
          </a:xfrm>
        </p:spPr>
        <p:txBody>
          <a:bodyPr lIns="0" tIns="0" rIns="0" bIns="0">
            <a:noAutofit/>
          </a:bodyPr>
          <a:lstStyle>
            <a:lvl1pPr marL="0" indent="0">
              <a:lnSpc>
                <a:spcPct val="95000"/>
              </a:lnSpc>
              <a:spcAft>
                <a:spcPts val="0"/>
              </a:spcAft>
              <a:buNone/>
              <a:defRPr sz="3701">
                <a:solidFill>
                  <a:schemeClr val="bg1"/>
                </a:solidFill>
                <a:latin typeface="Calibri" panose="020F0502020204030204" pitchFamily="34" charset="0"/>
                <a:cs typeface="Calibri" panose="020F0502020204030204" pitchFamily="34" charset="0"/>
              </a:defRPr>
            </a:lvl1pPr>
            <a:lvl2pPr marL="609589" indent="0">
              <a:buNone/>
              <a:defRPr sz="2668">
                <a:solidFill>
                  <a:schemeClr val="tx1">
                    <a:tint val="75000"/>
                  </a:schemeClr>
                </a:solidFill>
              </a:defRPr>
            </a:lvl2pPr>
            <a:lvl3pPr marL="1219179" indent="0">
              <a:buNone/>
              <a:defRPr sz="2400">
                <a:solidFill>
                  <a:schemeClr val="tx1">
                    <a:tint val="75000"/>
                  </a:schemeClr>
                </a:solidFill>
              </a:defRPr>
            </a:lvl3pPr>
            <a:lvl4pPr marL="1828768" indent="0">
              <a:buNone/>
              <a:defRPr sz="2132">
                <a:solidFill>
                  <a:schemeClr val="tx1">
                    <a:tint val="75000"/>
                  </a:schemeClr>
                </a:solidFill>
              </a:defRPr>
            </a:lvl4pPr>
            <a:lvl5pPr marL="2438358" indent="0">
              <a:buNone/>
              <a:defRPr sz="2132">
                <a:solidFill>
                  <a:schemeClr val="tx1">
                    <a:tint val="75000"/>
                  </a:schemeClr>
                </a:solidFill>
              </a:defRPr>
            </a:lvl5pPr>
            <a:lvl6pPr marL="3047945" indent="0">
              <a:buNone/>
              <a:defRPr sz="2132">
                <a:solidFill>
                  <a:schemeClr val="tx1">
                    <a:tint val="75000"/>
                  </a:schemeClr>
                </a:solidFill>
              </a:defRPr>
            </a:lvl6pPr>
            <a:lvl7pPr marL="3657535" indent="0">
              <a:buNone/>
              <a:defRPr sz="2132">
                <a:solidFill>
                  <a:schemeClr val="tx1">
                    <a:tint val="75000"/>
                  </a:schemeClr>
                </a:solidFill>
              </a:defRPr>
            </a:lvl7pPr>
            <a:lvl8pPr marL="4267122" indent="0">
              <a:buNone/>
              <a:defRPr sz="2132">
                <a:solidFill>
                  <a:schemeClr val="tx1">
                    <a:tint val="75000"/>
                  </a:schemeClr>
                </a:solidFill>
              </a:defRPr>
            </a:lvl8pPr>
            <a:lvl9pPr marL="4876714" indent="0">
              <a:buNone/>
              <a:defRPr sz="2132">
                <a:solidFill>
                  <a:schemeClr val="tx1">
                    <a:tint val="75000"/>
                  </a:schemeClr>
                </a:solidFill>
              </a:defRPr>
            </a:lvl9pPr>
          </a:lstStyle>
          <a:p>
            <a:pPr lvl="0"/>
            <a:r>
              <a:rPr lang="zh-TW" altLang="en-US" noProof="0" smtClean="0"/>
              <a:t>編輯母片文字樣式</a:t>
            </a:r>
          </a:p>
        </p:txBody>
      </p:sp>
      <p:sp>
        <p:nvSpPr>
          <p:cNvPr id="21" name="TextBox 20"/>
          <p:cNvSpPr txBox="1"/>
          <p:nvPr userDrawn="1"/>
        </p:nvSpPr>
        <p:spPr>
          <a:xfrm>
            <a:off x="230059" y="4461935"/>
            <a:ext cx="2621801" cy="100348"/>
          </a:xfrm>
          <a:prstGeom prst="rect">
            <a:avLst/>
          </a:prstGeom>
          <a:noFill/>
        </p:spPr>
        <p:txBody>
          <a:bodyPr wrap="square" lIns="0" tIns="0" rIns="0" bIns="0" rtlCol="0">
            <a:spAutoFit/>
          </a:bodyPr>
          <a:lstStyle/>
          <a:p>
            <a:pPr marL="0" indent="0">
              <a:spcBef>
                <a:spcPts val="601"/>
              </a:spcBef>
              <a:buSzPct val="100000"/>
              <a:buFont typeface="Arial"/>
              <a:buNone/>
            </a:pPr>
            <a:r>
              <a:rPr lang="zh-TW" altLang="en-US" sz="652" noProof="0" dirty="0" smtClean="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22" name="TextBox 21"/>
          <p:cNvSpPr txBox="1"/>
          <p:nvPr userDrawn="1"/>
        </p:nvSpPr>
        <p:spPr>
          <a:xfrm>
            <a:off x="5588168" y="4461935"/>
            <a:ext cx="150779" cy="100348"/>
          </a:xfrm>
          <a:prstGeom prst="rect">
            <a:avLst/>
          </a:prstGeom>
          <a:noFill/>
        </p:spPr>
        <p:txBody>
          <a:bodyPr wrap="square" lIns="0" tIns="0" rIns="0" bIns="0" rtlCol="0">
            <a:spAutoFit/>
          </a:bodyPr>
          <a:lstStyle/>
          <a:p>
            <a:pPr marL="0" indent="0" algn="r">
              <a:spcBef>
                <a:spcPts val="801"/>
              </a:spcBef>
              <a:buSzPct val="100000"/>
              <a:buFont typeface="Arial"/>
              <a:buNone/>
            </a:pPr>
            <a:fld id="{C58DF478-B544-4ED8-9ED4-6A2648E2D233}" type="slidenum">
              <a:rPr lang="en-US" sz="652" noProof="0" smtClean="0">
                <a:solidFill>
                  <a:schemeClr val="bg1"/>
                </a:solidFill>
              </a:rPr>
              <a:pPr marL="0" indent="0" algn="r">
                <a:spcBef>
                  <a:spcPts val="801"/>
                </a:spcBef>
                <a:buSzPct val="100000"/>
                <a:buFont typeface="Arial"/>
                <a:buNone/>
              </a:pPr>
              <a:t>‹#›</a:t>
            </a:fld>
            <a:endParaRPr lang="en-US" sz="652" noProof="0" dirty="0">
              <a:solidFill>
                <a:schemeClr val="bg1"/>
              </a:solidFill>
            </a:endParaRPr>
          </a:p>
        </p:txBody>
      </p:sp>
      <p:sp>
        <p:nvSpPr>
          <p:cNvPr id="15"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16"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7"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5"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6"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7"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2371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148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內頁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30056" y="1147201"/>
            <a:ext cx="4577010" cy="3192249"/>
          </a:xfrm>
          <a:prstGeom prst="rect">
            <a:avLst/>
          </a:prstGeom>
        </p:spPr>
        <p:txBody>
          <a:bodyPr/>
          <a:lstStyle>
            <a:lvl1pPr>
              <a:tabLst>
                <a:tab pos="8972388" algn="r"/>
              </a:tabLst>
              <a:defRPr sz="1299">
                <a:latin typeface="+mj-lt"/>
              </a:defRPr>
            </a:lvl1pPr>
            <a:lvl2pPr>
              <a:tabLst>
                <a:tab pos="8972388" algn="r"/>
              </a:tabLst>
              <a:defRPr sz="1299">
                <a:latin typeface="+mj-lt"/>
              </a:defRPr>
            </a:lvl2pPr>
            <a:lvl3pPr>
              <a:tabLst>
                <a:tab pos="8972388" algn="r"/>
              </a:tabLst>
              <a:defRPr sz="1299">
                <a:latin typeface="+mj-lt"/>
              </a:defRPr>
            </a:lvl3pPr>
            <a:lvl4pPr>
              <a:tabLst>
                <a:tab pos="8972388" algn="r"/>
              </a:tabLst>
              <a:defRPr sz="1299">
                <a:latin typeface="+mj-lt"/>
              </a:defRPr>
            </a:lvl4pPr>
            <a:lvl5pPr>
              <a:tabLst>
                <a:tab pos="6705478" algn="r"/>
              </a:tabLst>
              <a:defRPr sz="1299" baseline="0">
                <a:latin typeface="+mj-lt"/>
              </a:defRPr>
            </a:lvl5pPr>
            <a:lvl6pPr>
              <a:tabLst>
                <a:tab pos="8972388" algn="r"/>
              </a:tabLst>
              <a:defRPr/>
            </a:lvl6pPr>
            <a:lvl7pPr>
              <a:tabLst>
                <a:tab pos="8972388" algn="r"/>
              </a:tabLst>
              <a:defRPr/>
            </a:lvl7pPr>
            <a:lvl8pPr>
              <a:tabLst>
                <a:tab pos="8972388" algn="r"/>
              </a:tabLst>
              <a:defRPr/>
            </a:lvl8pPr>
            <a:lvl9pPr>
              <a:tabLst>
                <a:tab pos="8972388" algn="r"/>
              </a:tabLst>
              <a:defRPr/>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8"/>
          <p:cNvSpPr>
            <a:spLocks noGrp="1"/>
          </p:cNvSpPr>
          <p:nvPr>
            <p:ph type="body" sz="quarter" idx="13" hasCustomPrompt="1"/>
          </p:nvPr>
        </p:nvSpPr>
        <p:spPr>
          <a:xfrm>
            <a:off x="230055" y="507500"/>
            <a:ext cx="5508890" cy="52166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smtClean="0"/>
              <a:t>Click to add subtitle</a:t>
            </a:r>
            <a:endParaRPr lang="en-US" noProof="0" dirty="0"/>
          </a:p>
        </p:txBody>
      </p:sp>
      <p:sp>
        <p:nvSpPr>
          <p:cNvPr id="6" name="Title Placeholder 1"/>
          <p:cNvSpPr>
            <a:spLocks noGrp="1"/>
          </p:cNvSpPr>
          <p:nvPr>
            <p:ph type="title" hasCustomPrompt="1"/>
          </p:nvPr>
        </p:nvSpPr>
        <p:spPr>
          <a:xfrm>
            <a:off x="230055" y="277338"/>
            <a:ext cx="5508890" cy="230159"/>
          </a:xfrm>
          <a:prstGeom prst="rect">
            <a:avLst/>
          </a:prstGeom>
        </p:spPr>
        <p:txBody>
          <a:bodyPr vert="horz" lIns="0" tIns="0" rIns="0" bIns="0" rtlCol="0" anchor="t" anchorCtr="0">
            <a:noAutofit/>
          </a:bodyPr>
          <a:lstStyle>
            <a:lvl1pPr>
              <a:defRPr sz="2100">
                <a:latin typeface="+mj-lt"/>
              </a:defRPr>
            </a:lvl1pPr>
          </a:lstStyle>
          <a:p>
            <a:r>
              <a:rPr lang="zh-TW" altLang="en-US" noProof="0" dirty="0" smtClean="0"/>
              <a:t>按一下以編輯母片標題樣式 </a:t>
            </a:r>
            <a:endParaRPr lang="en-US" noProof="0" dirty="0"/>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內頁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2744052" y="1171258"/>
            <a:ext cx="2994895" cy="3168192"/>
          </a:xfrm>
        </p:spPr>
        <p:txBody>
          <a:bodyPr/>
          <a:lstStyle/>
          <a:p>
            <a:r>
              <a:rPr lang="zh-TW" altLang="en-US" noProof="0" smtClean="0"/>
              <a:t>按一下圖示以新增圖片</a:t>
            </a:r>
            <a:endParaRPr lang="en-US" noProof="0" dirty="0"/>
          </a:p>
        </p:txBody>
      </p:sp>
      <p:sp>
        <p:nvSpPr>
          <p:cNvPr id="6" name="Content Placeholder 3"/>
          <p:cNvSpPr>
            <a:spLocks noGrp="1"/>
          </p:cNvSpPr>
          <p:nvPr>
            <p:ph sz="quarter" idx="10"/>
          </p:nvPr>
        </p:nvSpPr>
        <p:spPr>
          <a:xfrm>
            <a:off x="230059" y="1147200"/>
            <a:ext cx="2121689" cy="3192250"/>
          </a:xfrm>
          <a:prstGeom prst="rect">
            <a:avLst/>
          </a:prstGeom>
        </p:spPr>
        <p:txBody>
          <a:bodyPr/>
          <a:lstStyle>
            <a:lvl1pPr>
              <a:tabLst>
                <a:tab pos="6705478" algn="r"/>
              </a:tabLst>
              <a:defRPr sz="1299">
                <a:latin typeface="+mn-ea"/>
                <a:ea typeface="+mn-ea"/>
              </a:defRPr>
            </a:lvl1pPr>
            <a:lvl2pPr>
              <a:tabLst>
                <a:tab pos="6705478" algn="r"/>
              </a:tabLst>
              <a:defRPr sz="1299">
                <a:latin typeface="+mn-ea"/>
                <a:ea typeface="+mn-ea"/>
              </a:defRPr>
            </a:lvl2pPr>
            <a:lvl3pPr>
              <a:tabLst>
                <a:tab pos="6705478" algn="r"/>
              </a:tabLst>
              <a:defRPr sz="1299">
                <a:latin typeface="+mn-ea"/>
                <a:ea typeface="+mn-ea"/>
              </a:defRPr>
            </a:lvl3pPr>
            <a:lvl4pPr>
              <a:tabLst>
                <a:tab pos="6705478" algn="r"/>
              </a:tabLst>
              <a:defRPr sz="1299">
                <a:latin typeface="+mn-ea"/>
                <a:ea typeface="+mn-ea"/>
              </a:defRPr>
            </a:lvl4pPr>
            <a:lvl5pPr>
              <a:tabLst>
                <a:tab pos="6705478" algn="r"/>
              </a:tabLst>
              <a:defRPr sz="1299" baseline="0">
                <a:latin typeface="+mn-ea"/>
                <a:ea typeface="+mn-ea"/>
              </a:defRPr>
            </a:lvl5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8" name="Text Placeholder 8"/>
          <p:cNvSpPr>
            <a:spLocks noGrp="1"/>
          </p:cNvSpPr>
          <p:nvPr>
            <p:ph type="body" sz="quarter" idx="13" hasCustomPrompt="1"/>
          </p:nvPr>
        </p:nvSpPr>
        <p:spPr>
          <a:xfrm>
            <a:off x="230055" y="507500"/>
            <a:ext cx="5508890" cy="52166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9" name="Title Placeholder 1"/>
          <p:cNvSpPr>
            <a:spLocks noGrp="1"/>
          </p:cNvSpPr>
          <p:nvPr>
            <p:ph type="title"/>
          </p:nvPr>
        </p:nvSpPr>
        <p:spPr>
          <a:xfrm>
            <a:off x="230055" y="277338"/>
            <a:ext cx="5508890" cy="230159"/>
          </a:xfrm>
          <a:prstGeom prst="rect">
            <a:avLst/>
          </a:prstGeom>
        </p:spPr>
        <p:txBody>
          <a:bodyPr vert="horz" lIns="0" tIns="0" rIns="0" bIns="0" rtlCol="0" anchor="t" anchorCtr="0">
            <a:noAutofit/>
          </a:bodyPr>
          <a:lstStyle>
            <a:lvl1pPr>
              <a:defRPr sz="2100"/>
            </a:lvl1pPr>
          </a:lstStyle>
          <a:p>
            <a:r>
              <a:rPr lang="zh-TW" altLang="en-US" noProof="0" smtClean="0"/>
              <a:t>按一下以編輯母片標題樣式</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內頁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230055" y="1147200"/>
            <a:ext cx="5508890" cy="3192250"/>
          </a:xfrm>
          <a:prstGeom prst="rect">
            <a:avLst/>
          </a:prstGeom>
        </p:spPr>
        <p:txBody>
          <a:bodyPr vert="horz" lIns="0" tIns="0" rIns="0" bIns="0" rtlCol="0">
            <a:noAutofit/>
          </a:bodyPr>
          <a:lstStyle>
            <a:lvl1pPr>
              <a:defRPr sz="1299">
                <a:latin typeface="+mn-lt"/>
              </a:defRPr>
            </a:lvl1pPr>
            <a:lvl2pPr>
              <a:defRPr sz="1299">
                <a:latin typeface="+mn-lt"/>
              </a:defRPr>
            </a:lvl2pPr>
            <a:lvl3pPr>
              <a:defRPr sz="1299">
                <a:latin typeface="+mn-lt"/>
              </a:defRPr>
            </a:lvl3pPr>
            <a:lvl4pPr>
              <a:defRPr sz="1299">
                <a:latin typeface="+mn-lt"/>
              </a:defRPr>
            </a:lvl4pPr>
            <a:lvl5pPr>
              <a:defRPr sz="1299">
                <a:latin typeface="+mn-lt"/>
              </a:defRPr>
            </a:lvl5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4" name="Text Placeholder 8"/>
          <p:cNvSpPr>
            <a:spLocks noGrp="1"/>
          </p:cNvSpPr>
          <p:nvPr>
            <p:ph type="body" sz="quarter" idx="13" hasCustomPrompt="1"/>
          </p:nvPr>
        </p:nvSpPr>
        <p:spPr>
          <a:xfrm>
            <a:off x="230055" y="507500"/>
            <a:ext cx="5508890" cy="52166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5" name="Title Placeholder 1"/>
          <p:cNvSpPr>
            <a:spLocks noGrp="1"/>
          </p:cNvSpPr>
          <p:nvPr>
            <p:ph type="title"/>
          </p:nvPr>
        </p:nvSpPr>
        <p:spPr>
          <a:xfrm>
            <a:off x="230055" y="277338"/>
            <a:ext cx="5508890" cy="23015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zh-TW" altLang="en-US" noProof="0" smtClean="0"/>
              <a:t>按一下以編輯母片標題樣式</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內頁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230055" y="507500"/>
            <a:ext cx="5508890" cy="52166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14" name="Title Placeholder 1"/>
          <p:cNvSpPr>
            <a:spLocks noGrp="1"/>
          </p:cNvSpPr>
          <p:nvPr>
            <p:ph type="title" hasCustomPrompt="1"/>
          </p:nvPr>
        </p:nvSpPr>
        <p:spPr>
          <a:xfrm>
            <a:off x="230055" y="277338"/>
            <a:ext cx="5508890" cy="230159"/>
          </a:xfrm>
          <a:prstGeom prst="rect">
            <a:avLst/>
          </a:prstGeom>
        </p:spPr>
        <p:txBody>
          <a:bodyPr vert="horz" lIns="0" tIns="0" rIns="0" bIns="0" rtlCol="0" anchor="t" anchorCtr="0">
            <a:noAutofit/>
          </a:bodyPr>
          <a:lstStyle>
            <a:lvl1pPr>
              <a:defRPr sz="2100"/>
            </a:lvl1pPr>
          </a:lstStyle>
          <a:p>
            <a:r>
              <a:rPr lang="zh-TW" altLang="en-US" noProof="0" dirty="0" smtClean="0"/>
              <a:t>按一下以編輯母片標題樣式 </a:t>
            </a:r>
            <a:endParaRPr lang="en-US" noProof="0" dirty="0"/>
          </a:p>
        </p:txBody>
      </p:sp>
      <p:sp>
        <p:nvSpPr>
          <p:cNvPr id="8" name="Text Placeholder 18"/>
          <p:cNvSpPr>
            <a:spLocks noGrp="1"/>
          </p:cNvSpPr>
          <p:nvPr>
            <p:ph idx="1"/>
          </p:nvPr>
        </p:nvSpPr>
        <p:spPr>
          <a:xfrm>
            <a:off x="230055" y="1147565"/>
            <a:ext cx="5508890" cy="3191886"/>
          </a:xfrm>
          <a:prstGeom prst="rect">
            <a:avLst/>
          </a:prstGeom>
        </p:spPr>
        <p:txBody>
          <a:bodyPr vert="horz" lIns="0" tIns="0" rIns="0" bIns="0" rtlCol="0">
            <a:noAutofit/>
          </a:bodyPr>
          <a:lstStyle>
            <a:lvl1pPr>
              <a:defRPr sz="1299">
                <a:latin typeface="+mn-lt"/>
              </a:defRPr>
            </a:lvl1pPr>
            <a:lvl2pPr>
              <a:defRPr sz="1299">
                <a:latin typeface="+mn-lt"/>
              </a:defRPr>
            </a:lvl2pPr>
            <a:lvl3pPr>
              <a:defRPr sz="1299">
                <a:latin typeface="+mn-lt"/>
              </a:defRPr>
            </a:lvl3pPr>
            <a:lvl4pPr>
              <a:defRPr sz="1299">
                <a:latin typeface="+mn-lt"/>
              </a:defRPr>
            </a:lvl4pPr>
            <a:lvl5pPr>
              <a:defRPr sz="1299">
                <a:latin typeface="+mn-lt"/>
              </a:defRPr>
            </a:lvl5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內頁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229125" y="1415381"/>
            <a:ext cx="5508890" cy="2706100"/>
          </a:xfrm>
          <a:prstGeom prst="rect">
            <a:avLst/>
          </a:prstGeom>
        </p:spPr>
        <p:txBody>
          <a:bodyPr/>
          <a:lstStyle/>
          <a:p>
            <a:r>
              <a:rPr lang="zh-TW" altLang="en-US" noProof="0" smtClean="0"/>
              <a:t>按一下圖示以新增圖表</a:t>
            </a:r>
            <a:endParaRPr lang="en-US" noProof="0" dirty="0"/>
          </a:p>
        </p:txBody>
      </p:sp>
      <p:sp>
        <p:nvSpPr>
          <p:cNvPr id="18" name="Text Placeholder 8"/>
          <p:cNvSpPr>
            <a:spLocks noGrp="1"/>
          </p:cNvSpPr>
          <p:nvPr>
            <p:ph type="body" sz="quarter" idx="18"/>
          </p:nvPr>
        </p:nvSpPr>
        <p:spPr>
          <a:xfrm>
            <a:off x="229125" y="1143429"/>
            <a:ext cx="5508890" cy="246062"/>
          </a:xfrm>
        </p:spPr>
        <p:txBody>
          <a:bodyPr/>
          <a:lstStyle>
            <a:lvl1pPr>
              <a:defRPr>
                <a:latin typeface="Calibri" panose="020F0502020204030204" pitchFamily="34" charset="0"/>
                <a:ea typeface="+mn-ea"/>
                <a:cs typeface="Calibri" panose="020F0502020204030204" pitchFamily="34" charset="0"/>
              </a:defRPr>
            </a:lvl1pPr>
          </a:lstStyle>
          <a:p>
            <a:pPr lvl="0"/>
            <a:r>
              <a:rPr lang="zh-TW" altLang="en-US" noProof="0" smtClean="0"/>
              <a:t>編輯母片文字樣式</a:t>
            </a:r>
          </a:p>
        </p:txBody>
      </p:sp>
      <p:sp>
        <p:nvSpPr>
          <p:cNvPr id="19" name="Text Placeholder 7"/>
          <p:cNvSpPr>
            <a:spLocks noGrp="1"/>
          </p:cNvSpPr>
          <p:nvPr>
            <p:ph type="body" sz="quarter" idx="23"/>
          </p:nvPr>
        </p:nvSpPr>
        <p:spPr>
          <a:xfrm>
            <a:off x="229127" y="4121482"/>
            <a:ext cx="5508890" cy="217972"/>
          </a:xfrm>
        </p:spPr>
        <p:txBody>
          <a:bodyPr>
            <a:noAutofit/>
          </a:bodyPr>
          <a:lstStyle>
            <a:lvl1pPr>
              <a:spcAft>
                <a:spcPts val="0"/>
              </a:spcAft>
              <a:defRPr sz="901"/>
            </a:lvl1pPr>
          </a:lstStyle>
          <a:p>
            <a:pPr lvl="0"/>
            <a:r>
              <a:rPr lang="zh-TW" altLang="en-US" noProof="0" smtClean="0"/>
              <a:t>編輯母片文字樣式</a:t>
            </a:r>
          </a:p>
        </p:txBody>
      </p:sp>
      <p:sp>
        <p:nvSpPr>
          <p:cNvPr id="7" name="Text Placeholder 8"/>
          <p:cNvSpPr>
            <a:spLocks noGrp="1"/>
          </p:cNvSpPr>
          <p:nvPr>
            <p:ph type="body" sz="quarter" idx="13" hasCustomPrompt="1"/>
          </p:nvPr>
        </p:nvSpPr>
        <p:spPr>
          <a:xfrm>
            <a:off x="230055" y="507500"/>
            <a:ext cx="5508890" cy="52166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8" name="Title Placeholder 1"/>
          <p:cNvSpPr>
            <a:spLocks noGrp="1"/>
          </p:cNvSpPr>
          <p:nvPr>
            <p:ph type="title"/>
          </p:nvPr>
        </p:nvSpPr>
        <p:spPr>
          <a:xfrm>
            <a:off x="230055" y="277338"/>
            <a:ext cx="5508890" cy="230159"/>
          </a:xfrm>
          <a:prstGeom prst="rect">
            <a:avLst/>
          </a:prstGeom>
        </p:spPr>
        <p:txBody>
          <a:bodyPr vert="horz" lIns="0" tIns="0" rIns="0" bIns="0" rtlCol="0" anchor="t" anchorCtr="0">
            <a:noAutofit/>
          </a:bodyPr>
          <a:lstStyle>
            <a:lvl1pPr>
              <a:defRPr sz="2100">
                <a:latin typeface="+mj-lt"/>
              </a:defRPr>
            </a:lvl1pPr>
          </a:lstStyle>
          <a:p>
            <a:r>
              <a:rPr lang="zh-TW" altLang="en-US" noProof="0" smtClean="0"/>
              <a:t>按一下以編輯母片標題樣式</a:t>
            </a:r>
            <a:endParaRPr lang="en-US" noProof="0" dirty="0"/>
          </a:p>
        </p:txBody>
      </p:sp>
      <p:cxnSp>
        <p:nvCxnSpPr>
          <p:cNvPr id="12" name="直線接點 11"/>
          <p:cNvCxnSpPr/>
          <p:nvPr userDrawn="1"/>
        </p:nvCxnSpPr>
        <p:spPr>
          <a:xfrm flipV="1">
            <a:off x="5738945" y="-308398"/>
            <a:ext cx="0" cy="248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3" name="直線接點 12"/>
          <p:cNvCxnSpPr/>
          <p:nvPr userDrawn="1"/>
        </p:nvCxnSpPr>
        <p:spPr>
          <a:xfrm flipV="1">
            <a:off x="5738945" y="4790017"/>
            <a:ext cx="0" cy="248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4" name="直線接點 13"/>
          <p:cNvCxnSpPr/>
          <p:nvPr userDrawn="1"/>
        </p:nvCxnSpPr>
        <p:spPr>
          <a:xfrm flipV="1">
            <a:off x="226418" y="4783455"/>
            <a:ext cx="0" cy="248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5" name="直線接點 14"/>
          <p:cNvCxnSpPr/>
          <p:nvPr userDrawn="1"/>
        </p:nvCxnSpPr>
        <p:spPr>
          <a:xfrm flipV="1">
            <a:off x="226418" y="-320178"/>
            <a:ext cx="0" cy="248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970294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內頁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230055" y="507500"/>
            <a:ext cx="5508890" cy="52166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5" name="Title Placeholder 1"/>
          <p:cNvSpPr>
            <a:spLocks noGrp="1"/>
          </p:cNvSpPr>
          <p:nvPr>
            <p:ph type="title"/>
          </p:nvPr>
        </p:nvSpPr>
        <p:spPr>
          <a:xfrm>
            <a:off x="230055" y="277338"/>
            <a:ext cx="5508890" cy="230159"/>
          </a:xfrm>
          <a:prstGeom prst="rect">
            <a:avLst/>
          </a:prstGeom>
        </p:spPr>
        <p:txBody>
          <a:bodyPr vert="horz" lIns="0" tIns="0" rIns="0" bIns="0" rtlCol="0" anchor="t" anchorCtr="0">
            <a:noAutofit/>
          </a:bodyPr>
          <a:lstStyle>
            <a:lvl1pPr>
              <a:defRPr sz="2100"/>
            </a:lvl1pPr>
          </a:lstStyle>
          <a:p>
            <a:r>
              <a:rPr lang="zh-TW" altLang="en-US" noProof="0" smtClean="0"/>
              <a:t>按一下以編輯母片標題樣式</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首頁_白底圖片">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32712" y="3627874"/>
            <a:ext cx="2738900" cy="747144"/>
          </a:xfrm>
          <a:prstGeom prst="rect">
            <a:avLst/>
          </a:prstGeom>
        </p:spPr>
        <p:txBody>
          <a:bodyPr lIns="0" tIns="0" rIns="0" bIns="0" anchor="b" anchorCtr="0">
            <a:noAutofit/>
          </a:bodyPr>
          <a:lstStyle>
            <a:lvl1pPr marL="0" indent="0" algn="l">
              <a:lnSpc>
                <a:spcPct val="100000"/>
              </a:lnSpc>
              <a:spcAft>
                <a:spcPts val="0"/>
              </a:spcAft>
              <a:buNone/>
              <a:defRPr sz="1800" b="0">
                <a:solidFill>
                  <a:srgbClr val="86BC25"/>
                </a:solidFill>
                <a:latin typeface="Calibri" panose="020F0502020204030204" pitchFamily="34" charset="0"/>
                <a:ea typeface="+mj-ea"/>
                <a:cs typeface="Calibri" panose="020F0502020204030204" pitchFamily="34" charset="0"/>
              </a:defRPr>
            </a:lvl1pPr>
            <a:lvl2pPr marL="0" indent="0" algn="l">
              <a:buNone/>
              <a:defRPr sz="1800" b="0">
                <a:latin typeface="Calibri" panose="020F0502020204030204" pitchFamily="34" charset="0"/>
                <a:ea typeface="+mj-ea"/>
                <a:cs typeface="Calibri" panose="020F0502020204030204" pitchFamily="34" charset="0"/>
              </a:defRPr>
            </a:lvl2pPr>
            <a:lvl3pPr marL="1219179" indent="0" algn="ctr">
              <a:buNone/>
              <a:defRPr sz="2400"/>
            </a:lvl3pPr>
            <a:lvl4pPr marL="1828768" indent="0" algn="ctr">
              <a:buNone/>
              <a:defRPr sz="2132"/>
            </a:lvl4pPr>
            <a:lvl5pPr marL="2438358" indent="0" algn="ctr">
              <a:buNone/>
              <a:defRPr sz="2132"/>
            </a:lvl5pPr>
            <a:lvl6pPr marL="3047945" indent="0" algn="ctr">
              <a:buNone/>
              <a:defRPr sz="2132"/>
            </a:lvl6pPr>
            <a:lvl7pPr marL="3657535" indent="0" algn="ctr">
              <a:buNone/>
              <a:defRPr sz="2132"/>
            </a:lvl7pPr>
            <a:lvl8pPr marL="4267122" indent="0" algn="ctr">
              <a:buNone/>
              <a:defRPr sz="2132"/>
            </a:lvl8pPr>
            <a:lvl9pPr marL="4876714" indent="0" algn="ctr">
              <a:buNone/>
              <a:defRPr sz="2132"/>
            </a:lvl9pPr>
          </a:lstStyle>
          <a:p>
            <a:r>
              <a:rPr lang="en-US" altLang="zh-TW" noProof="0" dirty="0" smtClean="0"/>
              <a:t>Click to edit Master title style</a:t>
            </a:r>
          </a:p>
          <a:p>
            <a:pPr lvl="1"/>
            <a:r>
              <a:rPr lang="en-US" noProof="0" dirty="0" smtClean="0"/>
              <a:t>Click to edit Master subtitle style</a:t>
            </a:r>
            <a:endParaRPr lang="en-US" noProof="0" dirty="0"/>
          </a:p>
        </p:txBody>
      </p:sp>
      <p:sp>
        <p:nvSpPr>
          <p:cNvPr id="5" name="Text Placeholder 4"/>
          <p:cNvSpPr>
            <a:spLocks noGrp="1"/>
          </p:cNvSpPr>
          <p:nvPr>
            <p:ph type="body" sz="quarter" idx="10"/>
          </p:nvPr>
        </p:nvSpPr>
        <p:spPr>
          <a:xfrm>
            <a:off x="232711" y="4383197"/>
            <a:ext cx="2738900" cy="205600"/>
          </a:xfrm>
          <a:prstGeom prst="rect">
            <a:avLst/>
          </a:prstGeom>
        </p:spPr>
        <p:txBody>
          <a:bodyPr>
            <a:noAutofit/>
          </a:bodyPr>
          <a:lstStyle>
            <a:lvl1pPr>
              <a:spcAft>
                <a:spcPts val="0"/>
              </a:spcAft>
              <a:defRPr sz="1052">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smtClean="0"/>
              <a:t>編輯母片文字樣式</a:t>
            </a:r>
          </a:p>
        </p:txBody>
      </p:sp>
      <p:sp>
        <p:nvSpPr>
          <p:cNvPr id="30" name="Picture Placeholder 8"/>
          <p:cNvSpPr>
            <a:spLocks noGrp="1"/>
          </p:cNvSpPr>
          <p:nvPr>
            <p:ph type="pic" sz="quarter" idx="11"/>
          </p:nvPr>
        </p:nvSpPr>
        <p:spPr>
          <a:xfrm>
            <a:off x="1661507" y="501232"/>
            <a:ext cx="2643750" cy="3720000"/>
          </a:xfrm>
          <a:prstGeom prst="rect">
            <a:avLst/>
          </a:prstGeom>
        </p:spPr>
        <p:txBody>
          <a:bodyPr/>
          <a:lstStyle/>
          <a:p>
            <a:r>
              <a:rPr lang="zh-TW" altLang="en-US" noProof="0" smtClean="0"/>
              <a:t>按一下圖示以新增圖片</a:t>
            </a:r>
            <a:endParaRPr lang="en-US" noProof="0" dirty="0"/>
          </a:p>
        </p:txBody>
      </p:sp>
      <p:grpSp>
        <p:nvGrpSpPr>
          <p:cNvPr id="2" name="群組 1"/>
          <p:cNvGrpSpPr/>
          <p:nvPr userDrawn="1"/>
        </p:nvGrpSpPr>
        <p:grpSpPr>
          <a:xfrm>
            <a:off x="232713" y="313031"/>
            <a:ext cx="795506" cy="209156"/>
            <a:chOff x="475329" y="454400"/>
            <a:chExt cx="1624863" cy="303614"/>
          </a:xfrm>
        </p:grpSpPr>
        <p:sp>
          <p:nvSpPr>
            <p:cNvPr id="40" name="Freeform 36"/>
            <p:cNvSpPr>
              <a:spLocks/>
            </p:cNvSpPr>
            <p:nvPr/>
          </p:nvSpPr>
          <p:spPr bwMode="auto">
            <a:xfrm>
              <a:off x="2015130" y="671090"/>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75329" y="455642"/>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982594" y="454400"/>
              <a:ext cx="75127" cy="298647"/>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1086903" y="527044"/>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1332775" y="530769"/>
              <a:ext cx="75127" cy="222277"/>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1332775" y="454400"/>
              <a:ext cx="75127" cy="49671"/>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1437705"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1610933"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178602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74417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
        <p:nvSpPr>
          <p:cNvPr id="55"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56"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1"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2"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3"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50" name="群組 49"/>
          <p:cNvGrpSpPr/>
          <p:nvPr userDrawn="1"/>
        </p:nvGrpSpPr>
        <p:grpSpPr>
          <a:xfrm>
            <a:off x="5113667" y="311082"/>
            <a:ext cx="625279" cy="205735"/>
            <a:chOff x="463716" y="867128"/>
            <a:chExt cx="1277166" cy="298647"/>
          </a:xfrm>
          <a:solidFill>
            <a:schemeClr val="tx1"/>
          </a:solidFill>
        </p:grpSpPr>
        <p:sp>
          <p:nvSpPr>
            <p:cNvPr id="51"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52"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3"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4"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4"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5"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6"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7"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8"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9"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0"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1202784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8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內頁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230055" y="1279887"/>
            <a:ext cx="2714250" cy="1167977"/>
          </a:xfrm>
        </p:spPr>
        <p:txBody>
          <a:bodyPr>
            <a:noAutofit/>
          </a:bodyPr>
          <a:lstStyle>
            <a:lvl1pPr>
              <a:spcAft>
                <a:spcPts val="1334"/>
              </a:spcAft>
              <a:defRPr sz="1299" b="1">
                <a:solidFill>
                  <a:schemeClr val="accent1"/>
                </a:solidFill>
                <a:latin typeface="+mj-lt"/>
              </a:defRPr>
            </a:lvl1pPr>
            <a:lvl2pPr>
              <a:spcAft>
                <a:spcPts val="1334"/>
              </a:spcAft>
              <a:defRPr sz="1299">
                <a:latin typeface="+mj-lt"/>
              </a:defRPr>
            </a:lvl2pPr>
            <a:lvl3pPr marL="0" indent="0">
              <a:spcAft>
                <a:spcPts val="1334"/>
              </a:spcAft>
              <a:buNone/>
              <a:defRPr sz="1299">
                <a:latin typeface="+mj-lt"/>
              </a:defRPr>
            </a:lvl3pPr>
            <a:lvl4pPr marL="235197" indent="-235197">
              <a:spcAft>
                <a:spcPts val="1334"/>
              </a:spcAft>
              <a:buFont typeface="Arial" panose="020B0604020202020204" pitchFamily="34" charset="0"/>
              <a:buChar char="•"/>
              <a:defRPr sz="1299">
                <a:latin typeface="+mj-lt"/>
              </a:defRPr>
            </a:lvl4pPr>
            <a:lvl5pPr marL="475190" indent="-235197">
              <a:spcAft>
                <a:spcPts val="1334"/>
              </a:spcAft>
              <a:defRPr sz="1299" baseline="0">
                <a:latin typeface="+mj-lt"/>
              </a:defRPr>
            </a:lvl5pPr>
            <a:lvl6pPr marL="475190" indent="-235197">
              <a:spcAft>
                <a:spcPts val="1334"/>
              </a:spcAft>
              <a:buFont typeface="Verdana" panose="020B0604030504040204" pitchFamily="34" charset="0"/>
              <a:buChar char="−"/>
              <a:defRPr/>
            </a:lvl6pPr>
            <a:lvl7pPr marL="475190" indent="-235197">
              <a:spcAft>
                <a:spcPts val="1334"/>
              </a:spcAft>
              <a:defRPr/>
            </a:lvl7pPr>
            <a:lvl8pPr marL="475190" indent="-235197">
              <a:spcAft>
                <a:spcPts val="1334"/>
              </a:spcAft>
              <a:defRPr/>
            </a:lvl8pPr>
            <a:lvl9pPr marL="475190" indent="-235197">
              <a:spcAft>
                <a:spcPts val="1334"/>
              </a:spcAft>
              <a:defRPr/>
            </a:lvl9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9" name="Text Placeholder 8"/>
          <p:cNvSpPr>
            <a:spLocks noGrp="1"/>
          </p:cNvSpPr>
          <p:nvPr>
            <p:ph type="body" sz="quarter" idx="21"/>
          </p:nvPr>
        </p:nvSpPr>
        <p:spPr>
          <a:xfrm>
            <a:off x="3024383" y="1279887"/>
            <a:ext cx="2714250" cy="1167977"/>
          </a:xfrm>
        </p:spPr>
        <p:txBody>
          <a:bodyPr>
            <a:noAutofit/>
          </a:bodyPr>
          <a:lstStyle>
            <a:lvl1pPr>
              <a:spcAft>
                <a:spcPts val="1334"/>
              </a:spcAft>
              <a:defRPr sz="1299" b="1">
                <a:solidFill>
                  <a:schemeClr val="accent1"/>
                </a:solidFill>
                <a:latin typeface="+mn-lt"/>
              </a:defRPr>
            </a:lvl1pPr>
            <a:lvl2pPr>
              <a:spcAft>
                <a:spcPts val="1334"/>
              </a:spcAft>
              <a:defRPr sz="1299">
                <a:latin typeface="+mn-lt"/>
              </a:defRPr>
            </a:lvl2pPr>
            <a:lvl3pPr marL="0" indent="0">
              <a:spcAft>
                <a:spcPts val="1334"/>
              </a:spcAft>
              <a:buNone/>
              <a:defRPr sz="1299">
                <a:latin typeface="+mn-lt"/>
              </a:defRPr>
            </a:lvl3pPr>
            <a:lvl4pPr marL="235197" indent="-235197">
              <a:spcAft>
                <a:spcPts val="1334"/>
              </a:spcAft>
              <a:buFont typeface="Arial" panose="020B0604020202020204" pitchFamily="34" charset="0"/>
              <a:buChar char="•"/>
              <a:defRPr sz="1299">
                <a:latin typeface="+mn-lt"/>
              </a:defRPr>
            </a:lvl4pPr>
            <a:lvl5pPr marL="475190" indent="-235197">
              <a:spcAft>
                <a:spcPts val="1334"/>
              </a:spcAft>
              <a:defRPr sz="1299" baseline="0">
                <a:latin typeface="+mn-lt"/>
              </a:defRPr>
            </a:lvl5pPr>
            <a:lvl6pPr marL="475190" indent="-235197">
              <a:spcAft>
                <a:spcPts val="1334"/>
              </a:spcAft>
              <a:buFont typeface="Verdana" panose="020B0604030504040204" pitchFamily="34" charset="0"/>
              <a:buChar char="−"/>
              <a:defRPr/>
            </a:lvl6pPr>
            <a:lvl7pPr marL="475190" indent="-235197">
              <a:spcAft>
                <a:spcPts val="1334"/>
              </a:spcAft>
              <a:defRPr/>
            </a:lvl7pPr>
            <a:lvl8pPr marL="475190" indent="-235197">
              <a:spcAft>
                <a:spcPts val="1334"/>
              </a:spcAft>
              <a:defRPr/>
            </a:lvl8pPr>
            <a:lvl9pPr marL="475190" indent="-235197">
              <a:spcAft>
                <a:spcPts val="1334"/>
              </a:spcAft>
              <a:defRPr/>
            </a:lvl9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4" name="Rectangle 3"/>
          <p:cNvSpPr/>
          <p:nvPr userDrawn="1"/>
        </p:nvSpPr>
        <p:spPr>
          <a:xfrm>
            <a:off x="230055" y="1174818"/>
            <a:ext cx="2714250" cy="36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4"/>
              </a:spcAft>
            </a:pPr>
            <a:endParaRPr lang="en-US" sz="1467" noProof="0" dirty="0">
              <a:solidFill>
                <a:schemeClr val="bg1"/>
              </a:solidFill>
            </a:endParaRPr>
          </a:p>
        </p:txBody>
      </p:sp>
      <p:sp>
        <p:nvSpPr>
          <p:cNvPr id="5" name="Rectangle 4"/>
          <p:cNvSpPr/>
          <p:nvPr userDrawn="1"/>
        </p:nvSpPr>
        <p:spPr>
          <a:xfrm>
            <a:off x="3019650" y="1174818"/>
            <a:ext cx="2714250" cy="36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4"/>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5124783" y="1279887"/>
            <a:ext cx="609120" cy="378389"/>
          </a:xfrm>
        </p:spPr>
        <p:txBody>
          <a:bodyPr>
            <a:noAutofit/>
          </a:bodyPr>
          <a:lstStyle>
            <a:lvl1pPr marL="0" marR="0" indent="0" algn="l" defTabSz="1219179" rtl="0" eaLnBrk="1" fontAlgn="auto" latinLnBrk="0" hangingPunct="1">
              <a:lnSpc>
                <a:spcPct val="100000"/>
              </a:lnSpc>
              <a:spcBef>
                <a:spcPts val="0"/>
              </a:spcBef>
              <a:spcAft>
                <a:spcPts val="1334"/>
              </a:spcAft>
              <a:buClrTx/>
              <a:buSzTx/>
              <a:buFont typeface="Arial" panose="020B0604020202020204" pitchFamily="34" charset="0"/>
              <a:buNone/>
              <a:tabLst/>
              <a:defRPr sz="1201"/>
            </a:lvl1pPr>
          </a:lstStyle>
          <a:p>
            <a:pPr>
              <a:spcBef>
                <a:spcPct val="0"/>
              </a:spcBef>
            </a:pPr>
            <a:r>
              <a:rPr lang="en-US" sz="1599" noProof="0" dirty="0">
                <a:solidFill>
                  <a:schemeClr val="bg1"/>
                </a:solidFill>
              </a:rPr>
              <a:t>Co-brand</a:t>
            </a:r>
            <a:br>
              <a:rPr lang="en-US" sz="1599" noProof="0" dirty="0">
                <a:solidFill>
                  <a:schemeClr val="bg1"/>
                </a:solidFill>
              </a:rPr>
            </a:br>
            <a:r>
              <a:rPr lang="en-US" sz="1599"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230055" y="2927563"/>
            <a:ext cx="2714250" cy="1167977"/>
          </a:xfrm>
        </p:spPr>
        <p:txBody>
          <a:bodyPr>
            <a:noAutofit/>
          </a:bodyPr>
          <a:lstStyle>
            <a:lvl1pPr>
              <a:spcAft>
                <a:spcPts val="1334"/>
              </a:spcAft>
              <a:defRPr sz="1299" b="1">
                <a:solidFill>
                  <a:schemeClr val="accent1"/>
                </a:solidFill>
                <a:latin typeface="+mn-lt"/>
              </a:defRPr>
            </a:lvl1pPr>
            <a:lvl2pPr>
              <a:spcAft>
                <a:spcPts val="1334"/>
              </a:spcAft>
              <a:defRPr sz="1299">
                <a:latin typeface="+mn-lt"/>
              </a:defRPr>
            </a:lvl2pPr>
            <a:lvl3pPr marL="0" indent="0">
              <a:spcAft>
                <a:spcPts val="1334"/>
              </a:spcAft>
              <a:buNone/>
              <a:defRPr sz="1299">
                <a:latin typeface="+mn-lt"/>
              </a:defRPr>
            </a:lvl3pPr>
            <a:lvl4pPr marL="235197" indent="-235197">
              <a:spcAft>
                <a:spcPts val="1334"/>
              </a:spcAft>
              <a:buFont typeface="Arial" panose="020B0604020202020204" pitchFamily="34" charset="0"/>
              <a:buChar char="•"/>
              <a:defRPr sz="1299">
                <a:latin typeface="+mn-lt"/>
              </a:defRPr>
            </a:lvl4pPr>
            <a:lvl5pPr marL="475190" indent="-235197">
              <a:spcAft>
                <a:spcPts val="1334"/>
              </a:spcAft>
              <a:defRPr sz="1299" baseline="0">
                <a:latin typeface="+mn-lt"/>
              </a:defRPr>
            </a:lvl5pPr>
            <a:lvl6pPr marL="475190" indent="-235197">
              <a:spcAft>
                <a:spcPts val="1334"/>
              </a:spcAft>
              <a:buFont typeface="Verdana" panose="020B0604030504040204" pitchFamily="34" charset="0"/>
              <a:buChar char="−"/>
              <a:defRPr/>
            </a:lvl6pPr>
            <a:lvl7pPr marL="475190" indent="-235197">
              <a:spcAft>
                <a:spcPts val="1334"/>
              </a:spcAft>
              <a:defRPr/>
            </a:lvl7pPr>
            <a:lvl8pPr marL="475190" indent="-235197">
              <a:spcAft>
                <a:spcPts val="1334"/>
              </a:spcAft>
              <a:defRPr/>
            </a:lvl8pPr>
            <a:lvl9pPr marL="475190" indent="-235197">
              <a:spcAft>
                <a:spcPts val="1334"/>
              </a:spcAft>
              <a:defRPr/>
            </a:lvl9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11" name="Text Placeholder 8"/>
          <p:cNvSpPr>
            <a:spLocks noGrp="1"/>
          </p:cNvSpPr>
          <p:nvPr>
            <p:ph type="body" sz="quarter" idx="23"/>
          </p:nvPr>
        </p:nvSpPr>
        <p:spPr>
          <a:xfrm>
            <a:off x="3024381" y="2927563"/>
            <a:ext cx="2714250" cy="1167977"/>
          </a:xfrm>
        </p:spPr>
        <p:txBody>
          <a:bodyPr>
            <a:noAutofit/>
          </a:bodyPr>
          <a:lstStyle>
            <a:lvl1pPr>
              <a:spcAft>
                <a:spcPts val="1334"/>
              </a:spcAft>
              <a:defRPr sz="1299" b="1">
                <a:solidFill>
                  <a:schemeClr val="accent1"/>
                </a:solidFill>
                <a:latin typeface="+mn-lt"/>
              </a:defRPr>
            </a:lvl1pPr>
            <a:lvl2pPr>
              <a:spcAft>
                <a:spcPts val="1334"/>
              </a:spcAft>
              <a:defRPr sz="1299">
                <a:latin typeface="+mn-lt"/>
              </a:defRPr>
            </a:lvl2pPr>
            <a:lvl3pPr marL="0" indent="0">
              <a:spcAft>
                <a:spcPts val="1334"/>
              </a:spcAft>
              <a:buNone/>
              <a:defRPr sz="1299">
                <a:latin typeface="+mn-lt"/>
              </a:defRPr>
            </a:lvl3pPr>
            <a:lvl4pPr marL="235197" indent="-235197">
              <a:spcAft>
                <a:spcPts val="1334"/>
              </a:spcAft>
              <a:buFont typeface="Arial" panose="020B0604020202020204" pitchFamily="34" charset="0"/>
              <a:buChar char="•"/>
              <a:defRPr sz="1299">
                <a:latin typeface="+mn-lt"/>
              </a:defRPr>
            </a:lvl4pPr>
            <a:lvl5pPr marL="475190" indent="-235197">
              <a:spcAft>
                <a:spcPts val="1334"/>
              </a:spcAft>
              <a:defRPr sz="1299" baseline="0">
                <a:latin typeface="+mn-lt"/>
              </a:defRPr>
            </a:lvl5pPr>
            <a:lvl6pPr marL="475190" indent="-235197">
              <a:spcAft>
                <a:spcPts val="1334"/>
              </a:spcAft>
              <a:buFont typeface="Verdana" panose="020B0604030504040204" pitchFamily="34" charset="0"/>
              <a:buChar char="−"/>
              <a:defRPr/>
            </a:lvl6pPr>
            <a:lvl7pPr marL="475190" indent="-235197">
              <a:spcAft>
                <a:spcPts val="1334"/>
              </a:spcAft>
              <a:defRPr/>
            </a:lvl7pPr>
            <a:lvl8pPr marL="475190" indent="-235197">
              <a:spcAft>
                <a:spcPts val="1334"/>
              </a:spcAft>
              <a:defRPr/>
            </a:lvl8pPr>
            <a:lvl9pPr marL="475190" indent="-235197">
              <a:spcAft>
                <a:spcPts val="1334"/>
              </a:spcAft>
              <a:defRPr/>
            </a:lvl9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12" name="Rectangle 11"/>
          <p:cNvSpPr/>
          <p:nvPr userDrawn="1"/>
        </p:nvSpPr>
        <p:spPr>
          <a:xfrm>
            <a:off x="230055" y="2826869"/>
            <a:ext cx="2714250" cy="3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4"/>
              </a:spcAft>
            </a:pPr>
            <a:endParaRPr lang="en-US" sz="1467" noProof="0" dirty="0">
              <a:solidFill>
                <a:schemeClr val="bg1"/>
              </a:solidFill>
            </a:endParaRPr>
          </a:p>
        </p:txBody>
      </p:sp>
      <p:sp>
        <p:nvSpPr>
          <p:cNvPr id="13" name="Rectangle 12"/>
          <p:cNvSpPr/>
          <p:nvPr userDrawn="1"/>
        </p:nvSpPr>
        <p:spPr>
          <a:xfrm>
            <a:off x="3019650" y="2826869"/>
            <a:ext cx="2714250" cy="3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4"/>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2301256" y="2927565"/>
            <a:ext cx="624178" cy="378389"/>
          </a:xfrm>
        </p:spPr>
        <p:txBody>
          <a:bodyPr>
            <a:noAutofit/>
          </a:bodyPr>
          <a:lstStyle>
            <a:lvl1pPr marL="0" marR="0" indent="0" algn="l" defTabSz="1219179" rtl="0" eaLnBrk="1" fontAlgn="auto" latinLnBrk="0" hangingPunct="1">
              <a:lnSpc>
                <a:spcPct val="100000"/>
              </a:lnSpc>
              <a:spcBef>
                <a:spcPts val="0"/>
              </a:spcBef>
              <a:spcAft>
                <a:spcPts val="1334"/>
              </a:spcAft>
              <a:buClrTx/>
              <a:buSzTx/>
              <a:buFont typeface="Arial" panose="020B0604020202020204" pitchFamily="34" charset="0"/>
              <a:buNone/>
              <a:tabLst/>
              <a:defRPr sz="1201"/>
            </a:lvl1pPr>
          </a:lstStyle>
          <a:p>
            <a:pPr>
              <a:spcBef>
                <a:spcPct val="0"/>
              </a:spcBef>
            </a:pPr>
            <a:r>
              <a:rPr lang="en-US" sz="1599" noProof="0" dirty="0">
                <a:solidFill>
                  <a:schemeClr val="bg1"/>
                </a:solidFill>
              </a:rPr>
              <a:t>Co-brand</a:t>
            </a:r>
            <a:br>
              <a:rPr lang="en-US" sz="1599" noProof="0" dirty="0">
                <a:solidFill>
                  <a:schemeClr val="bg1"/>
                </a:solidFill>
              </a:rPr>
            </a:br>
            <a:r>
              <a:rPr lang="en-US" sz="1599"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5120570" y="2926549"/>
            <a:ext cx="609120" cy="378389"/>
          </a:xfrm>
        </p:spPr>
        <p:txBody>
          <a:bodyPr>
            <a:noAutofit/>
          </a:bodyPr>
          <a:lstStyle>
            <a:lvl1pPr marL="0" marR="0" indent="0" algn="l" defTabSz="1219179" rtl="0" eaLnBrk="1" fontAlgn="auto" latinLnBrk="0" hangingPunct="1">
              <a:lnSpc>
                <a:spcPct val="100000"/>
              </a:lnSpc>
              <a:spcBef>
                <a:spcPts val="0"/>
              </a:spcBef>
              <a:spcAft>
                <a:spcPts val="1334"/>
              </a:spcAft>
              <a:buClrTx/>
              <a:buSzTx/>
              <a:buFont typeface="Arial" panose="020B0604020202020204" pitchFamily="34" charset="0"/>
              <a:buNone/>
              <a:tabLst/>
              <a:defRPr sz="1201"/>
            </a:lvl1pPr>
          </a:lstStyle>
          <a:p>
            <a:pPr>
              <a:spcBef>
                <a:spcPct val="0"/>
              </a:spcBef>
            </a:pPr>
            <a:r>
              <a:rPr lang="en-US" sz="1599" noProof="0" dirty="0">
                <a:solidFill>
                  <a:schemeClr val="bg1"/>
                </a:solidFill>
              </a:rPr>
              <a:t>Co-brand</a:t>
            </a:r>
            <a:br>
              <a:rPr lang="en-US" sz="1599" noProof="0" dirty="0">
                <a:solidFill>
                  <a:schemeClr val="bg1"/>
                </a:solidFill>
              </a:rPr>
            </a:br>
            <a:r>
              <a:rPr lang="en-US" sz="1599"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2318078" y="1284036"/>
            <a:ext cx="609486" cy="378389"/>
          </a:xfrm>
        </p:spPr>
        <p:txBody>
          <a:bodyPr>
            <a:noAutofit/>
          </a:bodyPr>
          <a:lstStyle>
            <a:lvl1pPr marL="0" marR="0" indent="0" algn="l" defTabSz="1219179" rtl="0" eaLnBrk="1" fontAlgn="auto" latinLnBrk="0" hangingPunct="1">
              <a:lnSpc>
                <a:spcPct val="100000"/>
              </a:lnSpc>
              <a:spcBef>
                <a:spcPts val="0"/>
              </a:spcBef>
              <a:spcAft>
                <a:spcPts val="1334"/>
              </a:spcAft>
              <a:buClrTx/>
              <a:buSzTx/>
              <a:buFont typeface="Arial" panose="020B0604020202020204" pitchFamily="34" charset="0"/>
              <a:buNone/>
              <a:tabLst/>
              <a:defRPr sz="1201"/>
            </a:lvl1pPr>
          </a:lstStyle>
          <a:p>
            <a:pPr>
              <a:spcBef>
                <a:spcPct val="0"/>
              </a:spcBef>
            </a:pPr>
            <a:r>
              <a:rPr lang="en-US" sz="1599" noProof="0" dirty="0">
                <a:solidFill>
                  <a:schemeClr val="bg1"/>
                </a:solidFill>
              </a:rPr>
              <a:t>Co-brand</a:t>
            </a:r>
            <a:br>
              <a:rPr lang="en-US" sz="1599" noProof="0" dirty="0">
                <a:solidFill>
                  <a:schemeClr val="bg1"/>
                </a:solidFill>
              </a:rPr>
            </a:br>
            <a:r>
              <a:rPr lang="en-US" sz="1599"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230055" y="507500"/>
            <a:ext cx="5508890" cy="52166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19" name="Title Placeholder 1"/>
          <p:cNvSpPr>
            <a:spLocks noGrp="1"/>
          </p:cNvSpPr>
          <p:nvPr>
            <p:ph type="title"/>
          </p:nvPr>
        </p:nvSpPr>
        <p:spPr>
          <a:xfrm>
            <a:off x="230055" y="277338"/>
            <a:ext cx="5508890" cy="230159"/>
          </a:xfrm>
          <a:prstGeom prst="rect">
            <a:avLst/>
          </a:prstGeom>
        </p:spPr>
        <p:txBody>
          <a:bodyPr vert="horz" lIns="0" tIns="0" rIns="0" bIns="0" rtlCol="0" anchor="t" anchorCtr="0">
            <a:noAutofit/>
          </a:bodyPr>
          <a:lstStyle>
            <a:lvl1pPr>
              <a:defRPr sz="2100"/>
            </a:lvl1pPr>
          </a:lstStyle>
          <a:p>
            <a:r>
              <a:rPr lang="zh-TW" altLang="en-US" noProof="0" smtClean="0"/>
              <a:t>按一下以編輯母片標題樣式</a:t>
            </a:r>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內頁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230057" y="1760800"/>
            <a:ext cx="1269000" cy="2338640"/>
          </a:xfrm>
        </p:spPr>
        <p:txBody>
          <a:bodyPr/>
          <a:lstStyle>
            <a:lvl1pPr>
              <a:defRPr sz="1299" b="1">
                <a:solidFill>
                  <a:schemeClr val="bg1"/>
                </a:solidFill>
                <a:latin typeface="+mn-lt"/>
              </a:defRPr>
            </a:lvl1pPr>
            <a:lvl2pPr>
              <a:spcAft>
                <a:spcPts val="1334"/>
              </a:spcAft>
              <a:defRPr sz="1299">
                <a:solidFill>
                  <a:schemeClr val="bg1"/>
                </a:solidFill>
                <a:latin typeface="+mn-lt"/>
              </a:defRPr>
            </a:lvl2pPr>
            <a:lvl3pPr marL="0" indent="0">
              <a:spcAft>
                <a:spcPts val="1334"/>
              </a:spcAft>
              <a:buNone/>
              <a:defRPr sz="1299">
                <a:solidFill>
                  <a:schemeClr val="bg1"/>
                </a:solidFill>
                <a:latin typeface="+mn-lt"/>
              </a:defRPr>
            </a:lvl3pPr>
            <a:lvl4pPr marL="235197" indent="-235197">
              <a:spcAft>
                <a:spcPts val="1334"/>
              </a:spcAft>
              <a:buFont typeface="Arial" panose="020B0604020202020204" pitchFamily="34" charset="0"/>
              <a:buChar char="•"/>
              <a:defRPr sz="1299">
                <a:solidFill>
                  <a:schemeClr val="bg1"/>
                </a:solidFill>
                <a:latin typeface="+mn-lt"/>
              </a:defRPr>
            </a:lvl4pPr>
            <a:lvl5pPr marL="475190" indent="-235197">
              <a:spcAft>
                <a:spcPts val="1334"/>
              </a:spcAft>
              <a:defRPr sz="1299" baseline="0">
                <a:solidFill>
                  <a:schemeClr val="bg1"/>
                </a:solidFill>
                <a:latin typeface="+mn-lt"/>
              </a:defRPr>
            </a:lvl5pPr>
            <a:lvl6pPr marL="475190" indent="-235197">
              <a:spcAft>
                <a:spcPts val="1334"/>
              </a:spcAft>
              <a:buFont typeface="Verdana" panose="020B0604030504040204" pitchFamily="34" charset="0"/>
              <a:buChar char="−"/>
              <a:defRPr>
                <a:solidFill>
                  <a:schemeClr val="bg1"/>
                </a:solidFill>
              </a:defRPr>
            </a:lvl6pPr>
            <a:lvl7pPr marL="475190" indent="-235197">
              <a:spcAft>
                <a:spcPts val="1334"/>
              </a:spcAft>
              <a:defRPr>
                <a:solidFill>
                  <a:schemeClr val="bg1"/>
                </a:solidFill>
              </a:defRPr>
            </a:lvl7pPr>
            <a:lvl8pPr marL="475190" indent="-235197">
              <a:spcAft>
                <a:spcPts val="1334"/>
              </a:spcAft>
              <a:defRPr>
                <a:solidFill>
                  <a:schemeClr val="bg1"/>
                </a:solidFill>
              </a:defRPr>
            </a:lvl8pPr>
            <a:lvl9pPr marL="475190" indent="-235197">
              <a:spcAft>
                <a:spcPts val="1334"/>
              </a:spcAft>
              <a:defRPr>
                <a:solidFill>
                  <a:schemeClr val="bg1"/>
                </a:solidFill>
              </a:defRPr>
            </a:lvl9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5" name="Text Placeholder 8"/>
          <p:cNvSpPr>
            <a:spLocks noGrp="1"/>
          </p:cNvSpPr>
          <p:nvPr>
            <p:ph type="body" sz="quarter" idx="18"/>
          </p:nvPr>
        </p:nvSpPr>
        <p:spPr>
          <a:xfrm>
            <a:off x="4469945" y="1760800"/>
            <a:ext cx="1269000" cy="2338640"/>
          </a:xfrm>
        </p:spPr>
        <p:txBody>
          <a:bodyPr/>
          <a:lstStyle>
            <a:lvl1pPr>
              <a:defRPr sz="1299" b="1">
                <a:solidFill>
                  <a:schemeClr val="bg1"/>
                </a:solidFill>
                <a:latin typeface="+mn-lt"/>
              </a:defRPr>
            </a:lvl1pPr>
            <a:lvl2pPr>
              <a:spcAft>
                <a:spcPts val="1334"/>
              </a:spcAft>
              <a:defRPr sz="1299">
                <a:solidFill>
                  <a:schemeClr val="bg1"/>
                </a:solidFill>
                <a:latin typeface="+mn-lt"/>
              </a:defRPr>
            </a:lvl2pPr>
            <a:lvl3pPr marL="0" indent="0">
              <a:spcAft>
                <a:spcPts val="1334"/>
              </a:spcAft>
              <a:buNone/>
              <a:defRPr sz="1299">
                <a:solidFill>
                  <a:schemeClr val="bg1"/>
                </a:solidFill>
                <a:latin typeface="+mn-lt"/>
              </a:defRPr>
            </a:lvl3pPr>
            <a:lvl4pPr marL="235197" indent="-235197">
              <a:spcAft>
                <a:spcPts val="1334"/>
              </a:spcAft>
              <a:buFont typeface="Arial" panose="020B0604020202020204" pitchFamily="34" charset="0"/>
              <a:buChar char="•"/>
              <a:defRPr sz="1299">
                <a:solidFill>
                  <a:schemeClr val="bg1"/>
                </a:solidFill>
                <a:latin typeface="+mn-lt"/>
              </a:defRPr>
            </a:lvl4pPr>
            <a:lvl5pPr marL="475190" indent="-235197">
              <a:spcAft>
                <a:spcPts val="1334"/>
              </a:spcAft>
              <a:defRPr sz="1299" baseline="0">
                <a:solidFill>
                  <a:schemeClr val="bg1"/>
                </a:solidFill>
                <a:latin typeface="+mn-lt"/>
              </a:defRPr>
            </a:lvl5pPr>
            <a:lvl6pPr marL="475190" indent="-235197">
              <a:spcAft>
                <a:spcPts val="1334"/>
              </a:spcAft>
              <a:buFont typeface="Verdana" panose="020B0604030504040204" pitchFamily="34" charset="0"/>
              <a:buChar char="−"/>
              <a:defRPr>
                <a:solidFill>
                  <a:schemeClr val="bg1"/>
                </a:solidFill>
              </a:defRPr>
            </a:lvl6pPr>
            <a:lvl7pPr marL="475190" indent="-235197">
              <a:spcAft>
                <a:spcPts val="1334"/>
              </a:spcAft>
              <a:defRPr>
                <a:solidFill>
                  <a:schemeClr val="bg1"/>
                </a:solidFill>
              </a:defRPr>
            </a:lvl7pPr>
            <a:lvl8pPr marL="475190" indent="-235197">
              <a:spcAft>
                <a:spcPts val="1334"/>
              </a:spcAft>
              <a:defRPr>
                <a:solidFill>
                  <a:schemeClr val="bg1"/>
                </a:solidFill>
              </a:defRPr>
            </a:lvl8pPr>
            <a:lvl9pPr marL="475190" indent="-235197">
              <a:spcAft>
                <a:spcPts val="1334"/>
              </a:spcAft>
              <a:defRPr>
                <a:solidFill>
                  <a:schemeClr val="bg1"/>
                </a:solidFill>
              </a:defRPr>
            </a:lvl9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6" name="Text Placeholder 8"/>
          <p:cNvSpPr>
            <a:spLocks noGrp="1"/>
          </p:cNvSpPr>
          <p:nvPr>
            <p:ph type="body" sz="quarter" idx="19"/>
          </p:nvPr>
        </p:nvSpPr>
        <p:spPr>
          <a:xfrm>
            <a:off x="1643353" y="1760800"/>
            <a:ext cx="1269000" cy="2338640"/>
          </a:xfrm>
        </p:spPr>
        <p:txBody>
          <a:bodyPr/>
          <a:lstStyle>
            <a:lvl1pPr>
              <a:defRPr sz="1299" b="1">
                <a:solidFill>
                  <a:schemeClr val="bg1"/>
                </a:solidFill>
                <a:latin typeface="+mn-lt"/>
              </a:defRPr>
            </a:lvl1pPr>
            <a:lvl2pPr>
              <a:spcAft>
                <a:spcPts val="1334"/>
              </a:spcAft>
              <a:defRPr sz="1299">
                <a:solidFill>
                  <a:schemeClr val="bg1"/>
                </a:solidFill>
                <a:latin typeface="+mn-lt"/>
              </a:defRPr>
            </a:lvl2pPr>
            <a:lvl3pPr marL="0" indent="0">
              <a:spcAft>
                <a:spcPts val="1334"/>
              </a:spcAft>
              <a:buNone/>
              <a:defRPr sz="1299">
                <a:solidFill>
                  <a:schemeClr val="bg1"/>
                </a:solidFill>
                <a:latin typeface="+mn-lt"/>
              </a:defRPr>
            </a:lvl3pPr>
            <a:lvl4pPr marL="235197" indent="-235197">
              <a:spcAft>
                <a:spcPts val="1334"/>
              </a:spcAft>
              <a:buFont typeface="Arial" panose="020B0604020202020204" pitchFamily="34" charset="0"/>
              <a:buChar char="•"/>
              <a:defRPr sz="1299">
                <a:solidFill>
                  <a:schemeClr val="bg1"/>
                </a:solidFill>
                <a:latin typeface="+mn-lt"/>
              </a:defRPr>
            </a:lvl4pPr>
            <a:lvl5pPr marL="475190" indent="-235197">
              <a:spcAft>
                <a:spcPts val="1334"/>
              </a:spcAft>
              <a:defRPr sz="1299" baseline="0">
                <a:solidFill>
                  <a:schemeClr val="bg1"/>
                </a:solidFill>
                <a:latin typeface="+mn-lt"/>
              </a:defRPr>
            </a:lvl5pPr>
            <a:lvl6pPr marL="475190" indent="-235197">
              <a:spcAft>
                <a:spcPts val="1334"/>
              </a:spcAft>
              <a:buFont typeface="Verdana" panose="020B0604030504040204" pitchFamily="34" charset="0"/>
              <a:buChar char="−"/>
              <a:defRPr>
                <a:solidFill>
                  <a:schemeClr val="bg1"/>
                </a:solidFill>
              </a:defRPr>
            </a:lvl6pPr>
            <a:lvl7pPr marL="475190" indent="-235197">
              <a:spcAft>
                <a:spcPts val="1334"/>
              </a:spcAft>
              <a:defRPr>
                <a:solidFill>
                  <a:schemeClr val="bg1"/>
                </a:solidFill>
              </a:defRPr>
            </a:lvl7pPr>
            <a:lvl8pPr marL="475190" indent="-235197">
              <a:spcAft>
                <a:spcPts val="1334"/>
              </a:spcAft>
              <a:defRPr>
                <a:solidFill>
                  <a:schemeClr val="bg1"/>
                </a:solidFill>
              </a:defRPr>
            </a:lvl8pPr>
            <a:lvl9pPr marL="475190" indent="-235197">
              <a:spcAft>
                <a:spcPts val="1334"/>
              </a:spcAft>
              <a:defRPr>
                <a:solidFill>
                  <a:schemeClr val="bg1"/>
                </a:solidFill>
              </a:defRPr>
            </a:lvl9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7" name="Text Placeholder 8"/>
          <p:cNvSpPr>
            <a:spLocks noGrp="1"/>
          </p:cNvSpPr>
          <p:nvPr>
            <p:ph type="body" sz="quarter" idx="20"/>
          </p:nvPr>
        </p:nvSpPr>
        <p:spPr>
          <a:xfrm>
            <a:off x="3056648" y="1760800"/>
            <a:ext cx="1269000" cy="2338640"/>
          </a:xfrm>
        </p:spPr>
        <p:txBody>
          <a:bodyPr/>
          <a:lstStyle>
            <a:lvl1pPr>
              <a:defRPr sz="1299" b="1">
                <a:solidFill>
                  <a:schemeClr val="bg1"/>
                </a:solidFill>
                <a:latin typeface="+mn-lt"/>
              </a:defRPr>
            </a:lvl1pPr>
            <a:lvl2pPr>
              <a:spcAft>
                <a:spcPts val="1334"/>
              </a:spcAft>
              <a:defRPr sz="1299">
                <a:solidFill>
                  <a:schemeClr val="bg1"/>
                </a:solidFill>
                <a:latin typeface="+mn-lt"/>
              </a:defRPr>
            </a:lvl2pPr>
            <a:lvl3pPr marL="0" indent="0">
              <a:spcAft>
                <a:spcPts val="1334"/>
              </a:spcAft>
              <a:buNone/>
              <a:defRPr sz="1299">
                <a:solidFill>
                  <a:schemeClr val="bg1"/>
                </a:solidFill>
                <a:latin typeface="+mn-lt"/>
              </a:defRPr>
            </a:lvl3pPr>
            <a:lvl4pPr marL="235197" indent="-235197">
              <a:spcAft>
                <a:spcPts val="1334"/>
              </a:spcAft>
              <a:buFont typeface="Arial" panose="020B0604020202020204" pitchFamily="34" charset="0"/>
              <a:buChar char="•"/>
              <a:defRPr sz="1299">
                <a:solidFill>
                  <a:schemeClr val="bg1"/>
                </a:solidFill>
                <a:latin typeface="+mn-lt"/>
              </a:defRPr>
            </a:lvl4pPr>
            <a:lvl5pPr marL="475190" indent="-235197">
              <a:spcAft>
                <a:spcPts val="1334"/>
              </a:spcAft>
              <a:defRPr sz="1299" baseline="0">
                <a:solidFill>
                  <a:schemeClr val="bg1"/>
                </a:solidFill>
                <a:latin typeface="+mn-lt"/>
              </a:defRPr>
            </a:lvl5pPr>
            <a:lvl6pPr marL="475190" indent="-235197">
              <a:spcAft>
                <a:spcPts val="1334"/>
              </a:spcAft>
              <a:buFont typeface="Verdana" panose="020B0604030504040204" pitchFamily="34" charset="0"/>
              <a:buChar char="−"/>
              <a:defRPr>
                <a:solidFill>
                  <a:schemeClr val="bg1"/>
                </a:solidFill>
              </a:defRPr>
            </a:lvl6pPr>
            <a:lvl7pPr marL="475190" indent="-235197">
              <a:spcAft>
                <a:spcPts val="1334"/>
              </a:spcAft>
              <a:defRPr>
                <a:solidFill>
                  <a:schemeClr val="bg1"/>
                </a:solidFill>
              </a:defRPr>
            </a:lvl7pPr>
            <a:lvl8pPr marL="475190" indent="-235197">
              <a:spcAft>
                <a:spcPts val="1334"/>
              </a:spcAft>
              <a:defRPr>
                <a:solidFill>
                  <a:schemeClr val="bg1"/>
                </a:solidFill>
              </a:defRPr>
            </a:lvl8pPr>
            <a:lvl9pPr marL="475190" indent="-235197">
              <a:spcAft>
                <a:spcPts val="1334"/>
              </a:spcAft>
              <a:defRPr>
                <a:solidFill>
                  <a:schemeClr val="bg1"/>
                </a:solidFill>
              </a:defRPr>
            </a:lvl9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14" name="TextBox 13"/>
          <p:cNvSpPr txBox="1"/>
          <p:nvPr userDrawn="1"/>
        </p:nvSpPr>
        <p:spPr>
          <a:xfrm>
            <a:off x="245602" y="4461935"/>
            <a:ext cx="2621801" cy="100348"/>
          </a:xfrm>
          <a:prstGeom prst="rect">
            <a:avLst/>
          </a:prstGeom>
          <a:noFill/>
        </p:spPr>
        <p:txBody>
          <a:bodyPr wrap="square" lIns="0" tIns="0" rIns="0" bIns="0" rtlCol="0">
            <a:spAutoFit/>
          </a:bodyPr>
          <a:lstStyle/>
          <a:p>
            <a:pPr marL="0" indent="0">
              <a:spcBef>
                <a:spcPts val="601"/>
              </a:spcBef>
              <a:buSzPct val="100000"/>
              <a:buFont typeface="Arial"/>
              <a:buNone/>
            </a:pPr>
            <a:r>
              <a:rPr lang="zh-TW" altLang="en-US" sz="652" noProof="0" dirty="0" smtClean="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15" name="TextBox 14"/>
          <p:cNvSpPr txBox="1"/>
          <p:nvPr userDrawn="1"/>
        </p:nvSpPr>
        <p:spPr>
          <a:xfrm>
            <a:off x="5572625" y="4461936"/>
            <a:ext cx="150779" cy="100348"/>
          </a:xfrm>
          <a:prstGeom prst="rect">
            <a:avLst/>
          </a:prstGeom>
          <a:noFill/>
        </p:spPr>
        <p:txBody>
          <a:bodyPr wrap="square" lIns="0" tIns="0" rIns="0" bIns="0" rtlCol="0">
            <a:spAutoFit/>
          </a:bodyPr>
          <a:lstStyle/>
          <a:p>
            <a:pPr marL="0" indent="0" algn="r">
              <a:spcBef>
                <a:spcPts val="801"/>
              </a:spcBef>
              <a:buSzPct val="100000"/>
              <a:buFont typeface="Arial"/>
              <a:buNone/>
            </a:pPr>
            <a:fld id="{C58DF478-B544-4ED8-9ED4-6A2648E2D233}" type="slidenum">
              <a:rPr lang="en-US" sz="652" noProof="0" smtClean="0">
                <a:solidFill>
                  <a:schemeClr val="bg1"/>
                </a:solidFill>
              </a:rPr>
              <a:pPr marL="0" indent="0" algn="r">
                <a:spcBef>
                  <a:spcPts val="801"/>
                </a:spcBef>
                <a:buSzPct val="100000"/>
                <a:buFont typeface="Arial"/>
                <a:buNone/>
              </a:pPr>
              <a:t>‹#›</a:t>
            </a:fld>
            <a:endParaRPr lang="en-US" sz="652" noProof="0" dirty="0">
              <a:solidFill>
                <a:schemeClr val="bg1"/>
              </a:solidFill>
            </a:endParaRPr>
          </a:p>
        </p:txBody>
      </p:sp>
      <p:sp>
        <p:nvSpPr>
          <p:cNvPr id="16" name="Text Placeholder 8"/>
          <p:cNvSpPr>
            <a:spLocks noGrp="1"/>
          </p:cNvSpPr>
          <p:nvPr>
            <p:ph type="body" sz="quarter" idx="13" hasCustomPrompt="1"/>
          </p:nvPr>
        </p:nvSpPr>
        <p:spPr>
          <a:xfrm>
            <a:off x="230055" y="507500"/>
            <a:ext cx="5508890" cy="521665"/>
          </a:xfrm>
          <a:prstGeom prst="rect">
            <a:avLst/>
          </a:prstGeom>
        </p:spPr>
        <p:txBody>
          <a:bodyPr lIns="0" tIns="0" rIns="0" bIns="0">
            <a:noAutofit/>
          </a:bodyPr>
          <a:lstStyle>
            <a:lvl1pPr marL="0" indent="0">
              <a:buNone/>
              <a:defRPr sz="2100" b="0">
                <a:solidFill>
                  <a:schemeClr val="bg1"/>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17" name="Title Placeholder 1"/>
          <p:cNvSpPr>
            <a:spLocks noGrp="1"/>
          </p:cNvSpPr>
          <p:nvPr>
            <p:ph type="title"/>
          </p:nvPr>
        </p:nvSpPr>
        <p:spPr>
          <a:xfrm>
            <a:off x="230055" y="277338"/>
            <a:ext cx="5508890" cy="230159"/>
          </a:xfrm>
          <a:prstGeom prst="rect">
            <a:avLst/>
          </a:prstGeom>
        </p:spPr>
        <p:txBody>
          <a:bodyPr vert="horz" lIns="0" tIns="0" rIns="0" bIns="0" rtlCol="0" anchor="t" anchorCtr="0">
            <a:noAutofit/>
          </a:bodyPr>
          <a:lstStyle>
            <a:lvl1pPr>
              <a:defRPr sz="2000">
                <a:solidFill>
                  <a:schemeClr val="bg1"/>
                </a:solidFill>
              </a:defRPr>
            </a:lvl1pPr>
          </a:lstStyle>
          <a:p>
            <a:r>
              <a:rPr lang="zh-TW" altLang="en-US" noProof="0" smtClean="0"/>
              <a:t>按一下以編輯母片標題樣式</a:t>
            </a:r>
            <a:endParaRPr lang="en-US" noProof="0" dirty="0"/>
          </a:p>
        </p:txBody>
      </p:sp>
      <p:sp>
        <p:nvSpPr>
          <p:cNvPr id="22"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23"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5"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6"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7"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9"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30"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437087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內頁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229021" y="1147565"/>
            <a:ext cx="2711181" cy="3191886"/>
          </a:xfrm>
          <a:prstGeom prst="rect">
            <a:avLst/>
          </a:prstGeom>
        </p:spPr>
        <p:txBody>
          <a:bodyPr vert="horz" lIns="0" tIns="0" rIns="0" bIns="0" rtlCol="0">
            <a:noAutofit/>
          </a:bodyPr>
          <a:lstStyle>
            <a:lvl1pPr>
              <a:defRPr sz="1299">
                <a:latin typeface="+mn-lt"/>
              </a:defRPr>
            </a:lvl1pPr>
            <a:lvl2pPr>
              <a:defRPr sz="1299">
                <a:latin typeface="+mn-lt"/>
              </a:defRPr>
            </a:lvl2pPr>
            <a:lvl3pPr>
              <a:defRPr sz="1299">
                <a:latin typeface="+mn-lt"/>
              </a:defRPr>
            </a:lvl3pPr>
            <a:lvl4pPr>
              <a:defRPr sz="1299">
                <a:latin typeface="+mn-lt"/>
              </a:defRPr>
            </a:lvl4pPr>
            <a:lvl5pPr>
              <a:defRPr sz="1299">
                <a:latin typeface="+mn-lt"/>
              </a:defRPr>
            </a:lvl5pPr>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5" name="Text Placeholder 8"/>
          <p:cNvSpPr>
            <a:spLocks noGrp="1"/>
          </p:cNvSpPr>
          <p:nvPr>
            <p:ph type="body" sz="quarter" idx="13" hasCustomPrompt="1"/>
          </p:nvPr>
        </p:nvSpPr>
        <p:spPr>
          <a:xfrm>
            <a:off x="230055" y="507500"/>
            <a:ext cx="5508890" cy="52166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6" name="Title Placeholder 1"/>
          <p:cNvSpPr>
            <a:spLocks noGrp="1"/>
          </p:cNvSpPr>
          <p:nvPr>
            <p:ph type="title"/>
          </p:nvPr>
        </p:nvSpPr>
        <p:spPr>
          <a:xfrm>
            <a:off x="230055" y="277338"/>
            <a:ext cx="5508890" cy="230159"/>
          </a:xfrm>
          <a:prstGeom prst="rect">
            <a:avLst/>
          </a:prstGeom>
        </p:spPr>
        <p:txBody>
          <a:bodyPr vert="horz" lIns="0" tIns="0" rIns="0" bIns="0" rtlCol="0" anchor="t" anchorCtr="0">
            <a:noAutofit/>
          </a:bodyPr>
          <a:lstStyle>
            <a:lvl1pPr>
              <a:defRPr sz="2100"/>
            </a:lvl1pPr>
          </a:lstStyle>
          <a:p>
            <a:r>
              <a:rPr lang="zh-TW" altLang="en-US" noProof="0" smtClean="0"/>
              <a:t>按一下以編輯母片標題樣式</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內頁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30055" y="277341"/>
            <a:ext cx="5508890" cy="481190"/>
          </a:xfrm>
          <a:prstGeom prst="rect">
            <a:avLst/>
          </a:prstGeom>
        </p:spPr>
        <p:txBody>
          <a:bodyPr vert="horz" lIns="0" tIns="0" rIns="0" bIns="0" rtlCol="0" anchor="t" anchorCtr="0">
            <a:noAutofit/>
          </a:bodyPr>
          <a:lstStyle>
            <a:lvl1pPr>
              <a:defRPr sz="2000"/>
            </a:lvl1pPr>
          </a:lstStyle>
          <a:p>
            <a:r>
              <a:rPr lang="zh-TW" altLang="en-US" noProof="0" smtClean="0"/>
              <a:t>按一下以編輯母片標題樣式</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內頁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封底_中文_法律聲明">
    <p:bg>
      <p:bgPr>
        <a:solidFill>
          <a:schemeClr val="tx1"/>
        </a:solidFill>
        <a:effectLst/>
      </p:bgPr>
    </p:bg>
    <p:spTree>
      <p:nvGrpSpPr>
        <p:cNvPr id="1" name=""/>
        <p:cNvGrpSpPr/>
        <p:nvPr/>
      </p:nvGrpSpPr>
      <p:grpSpPr>
        <a:xfrm>
          <a:off x="0" y="0"/>
          <a:ext cx="0" cy="0"/>
          <a:chOff x="0" y="0"/>
          <a:chExt cx="0" cy="0"/>
        </a:xfrm>
      </p:grpSpPr>
      <p:sp>
        <p:nvSpPr>
          <p:cNvPr id="62"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63"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pic>
        <p:nvPicPr>
          <p:cNvPr id="38"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60609" y="3905680"/>
            <a:ext cx="348689" cy="490638"/>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群組 35"/>
          <p:cNvGrpSpPr/>
          <p:nvPr userDrawn="1"/>
        </p:nvGrpSpPr>
        <p:grpSpPr>
          <a:xfrm>
            <a:off x="5113667" y="311082"/>
            <a:ext cx="625279" cy="205735"/>
            <a:chOff x="463716" y="867128"/>
            <a:chExt cx="1277166" cy="298647"/>
          </a:xfrm>
        </p:grpSpPr>
        <p:sp>
          <p:nvSpPr>
            <p:cNvPr id="39"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40"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1"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3"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4"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5"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6"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7"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8"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9"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grpSp>
        <p:nvGrpSpPr>
          <p:cNvPr id="50" name="群組 49"/>
          <p:cNvGrpSpPr/>
          <p:nvPr userDrawn="1"/>
        </p:nvGrpSpPr>
        <p:grpSpPr>
          <a:xfrm>
            <a:off x="226420" y="317197"/>
            <a:ext cx="795506" cy="209156"/>
            <a:chOff x="462474" y="460447"/>
            <a:chExt cx="1624863" cy="303614"/>
          </a:xfrm>
        </p:grpSpPr>
        <p:sp>
          <p:nvSpPr>
            <p:cNvPr id="51"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2"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3"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4"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5"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6"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7"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8"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9"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92"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
        <p:nvSpPr>
          <p:cNvPr id="60" name="文字方塊 59"/>
          <p:cNvSpPr txBox="1"/>
          <p:nvPr userDrawn="1"/>
        </p:nvSpPr>
        <p:spPr>
          <a:xfrm>
            <a:off x="282018" y="3251389"/>
            <a:ext cx="3510137" cy="2495298"/>
          </a:xfrm>
          <a:prstGeom prst="rect">
            <a:avLst/>
          </a:prstGeom>
          <a:noFill/>
        </p:spPr>
        <p:txBody>
          <a:bodyPr wrap="square" lIns="0" tIns="0" rIns="0" bIns="0" rtlCol="0">
            <a:spAutoFit/>
          </a:bodyPr>
          <a:lstStyle/>
          <a:p>
            <a:r>
              <a:rPr lang="en-US" altLang="zh-TW" sz="901" kern="1200" dirty="0" smtClean="0">
                <a:solidFill>
                  <a:schemeClr val="bg1"/>
                </a:solidFill>
                <a:effectLst/>
                <a:latin typeface="+mn-lt"/>
                <a:ea typeface="+mn-ea"/>
                <a:cs typeface="+mn-cs"/>
              </a:rPr>
              <a:t>Deloitte </a:t>
            </a:r>
            <a:r>
              <a:rPr lang="zh-CN" altLang="zh-TW" sz="901" kern="1200" dirty="0" smtClean="0">
                <a:solidFill>
                  <a:schemeClr val="bg1"/>
                </a:solidFill>
                <a:effectLst/>
                <a:latin typeface="+mn-lt"/>
                <a:ea typeface="+mn-ea"/>
                <a:cs typeface="+mn-cs"/>
              </a:rPr>
              <a:t>泛指</a:t>
            </a:r>
            <a:r>
              <a:rPr lang="en-US" altLang="zh-TW" sz="901" kern="1200" dirty="0" smtClean="0">
                <a:solidFill>
                  <a:schemeClr val="bg1"/>
                </a:solidFill>
                <a:effectLst/>
                <a:latin typeface="+mn-lt"/>
                <a:ea typeface="+mn-ea"/>
                <a:cs typeface="+mn-cs"/>
              </a:rPr>
              <a:t>Deloitte </a:t>
            </a:r>
            <a:r>
              <a:rPr lang="en-US" altLang="zh-TW" sz="901" kern="1200" dirty="0" err="1" smtClean="0">
                <a:solidFill>
                  <a:schemeClr val="bg1"/>
                </a:solidFill>
                <a:effectLst/>
                <a:latin typeface="+mn-lt"/>
                <a:ea typeface="+mn-ea"/>
                <a:cs typeface="+mn-cs"/>
              </a:rPr>
              <a:t>Touche</a:t>
            </a:r>
            <a:r>
              <a:rPr lang="en-US" altLang="zh-TW" sz="901" kern="1200" dirty="0" smtClean="0">
                <a:solidFill>
                  <a:schemeClr val="bg1"/>
                </a:solidFill>
                <a:effectLst/>
                <a:latin typeface="+mn-lt"/>
                <a:ea typeface="+mn-ea"/>
                <a:cs typeface="+mn-cs"/>
              </a:rPr>
              <a:t> Tohmatsu Limited (</a:t>
            </a:r>
            <a:r>
              <a:rPr lang="zh-CN" altLang="zh-TW" sz="901" kern="1200" dirty="0" smtClean="0">
                <a:solidFill>
                  <a:schemeClr val="bg1"/>
                </a:solidFill>
                <a:effectLst/>
                <a:latin typeface="+mn-lt"/>
                <a:ea typeface="+mn-ea"/>
                <a:cs typeface="+mn-cs"/>
              </a:rPr>
              <a:t>簡稱</a:t>
            </a:r>
            <a:r>
              <a:rPr lang="en-US" altLang="zh-TW" sz="901" kern="1200" dirty="0" smtClean="0">
                <a:solidFill>
                  <a:schemeClr val="bg1"/>
                </a:solidFill>
                <a:effectLst/>
                <a:latin typeface="+mn-lt"/>
                <a:ea typeface="+mn-ea"/>
                <a:cs typeface="+mn-cs"/>
              </a:rPr>
              <a:t>"DTTL")</a:t>
            </a:r>
            <a:r>
              <a:rPr lang="zh-CN" altLang="zh-TW" sz="901" kern="1200" dirty="0" smtClean="0">
                <a:solidFill>
                  <a:schemeClr val="bg1"/>
                </a:solidFill>
                <a:effectLst/>
                <a:latin typeface="+mn-lt"/>
                <a:ea typeface="+mn-ea"/>
                <a:cs typeface="+mn-cs"/>
              </a:rPr>
              <a:t>，以及其一家或多家會員所及其相關實體。</a:t>
            </a:r>
            <a:r>
              <a:rPr lang="en-US" altLang="zh-TW" sz="901" kern="1200" dirty="0" smtClean="0">
                <a:solidFill>
                  <a:schemeClr val="bg1"/>
                </a:solidFill>
                <a:effectLst/>
                <a:latin typeface="+mn-lt"/>
                <a:ea typeface="+mn-ea"/>
                <a:cs typeface="+mn-cs"/>
              </a:rPr>
              <a:t>DTTL</a:t>
            </a:r>
            <a:r>
              <a:rPr lang="zh-CN" altLang="zh-TW" sz="901" kern="1200" dirty="0" smtClean="0">
                <a:solidFill>
                  <a:schemeClr val="bg1"/>
                </a:solidFill>
                <a:effectLst/>
                <a:latin typeface="+mn-lt"/>
                <a:ea typeface="+mn-ea"/>
                <a:cs typeface="+mn-cs"/>
              </a:rPr>
              <a:t>全球每一個會員所及其相關實體均為具有獨立法律地位之個別法律實體</a:t>
            </a:r>
            <a:r>
              <a:rPr lang="zh-TW" altLang="zh-TW" sz="901" kern="1200" dirty="0" smtClean="0">
                <a:solidFill>
                  <a:schemeClr val="bg1"/>
                </a:solidFill>
                <a:effectLst/>
                <a:latin typeface="+mn-lt"/>
                <a:ea typeface="+mn-ea"/>
                <a:cs typeface="+mn-cs"/>
              </a:rPr>
              <a:t>，</a:t>
            </a:r>
            <a:r>
              <a:rPr lang="en-US" altLang="zh-TW" sz="901" kern="1200" dirty="0" smtClean="0">
                <a:solidFill>
                  <a:schemeClr val="bg1"/>
                </a:solidFill>
                <a:effectLst/>
                <a:latin typeface="+mn-lt"/>
                <a:ea typeface="+mn-ea"/>
                <a:cs typeface="+mn-cs"/>
              </a:rPr>
              <a:t>DTTL</a:t>
            </a:r>
            <a:r>
              <a:rPr lang="zh-CN" altLang="zh-TW" sz="901" kern="1200" dirty="0" smtClean="0">
                <a:solidFill>
                  <a:schemeClr val="bg1"/>
                </a:solidFill>
                <a:effectLst/>
                <a:latin typeface="+mn-lt"/>
                <a:ea typeface="+mn-ea"/>
                <a:cs typeface="+mn-cs"/>
              </a:rPr>
              <a:t>並不向客戶提供服務。請參閱 </a:t>
            </a:r>
            <a:r>
              <a:rPr lang="en-US" altLang="zh-TW" sz="901" kern="1200" dirty="0" smtClean="0">
                <a:solidFill>
                  <a:schemeClr val="bg1"/>
                </a:solidFill>
                <a:effectLst/>
                <a:latin typeface="+mn-lt"/>
                <a:ea typeface="+mn-ea"/>
                <a:cs typeface="+mn-cs"/>
              </a:rPr>
              <a:t>www.deloitte.com/about</a:t>
            </a:r>
            <a:r>
              <a:rPr lang="zh-CN" altLang="zh-TW" sz="901" kern="1200" dirty="0" smtClean="0">
                <a:solidFill>
                  <a:schemeClr val="bg1"/>
                </a:solidFill>
                <a:effectLst/>
                <a:latin typeface="+mn-lt"/>
                <a:ea typeface="+mn-ea"/>
                <a:cs typeface="+mn-cs"/>
              </a:rPr>
              <a:t>了解更多。</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 </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Deloitte </a:t>
            </a:r>
            <a:r>
              <a:rPr lang="zh-CN" altLang="zh-TW" sz="901" kern="1200" dirty="0" smtClean="0">
                <a:solidFill>
                  <a:schemeClr val="bg1"/>
                </a:solidFill>
                <a:effectLst/>
                <a:latin typeface="+mn-lt"/>
                <a:ea typeface="+mn-ea"/>
                <a:cs typeface="+mn-cs"/>
              </a:rPr>
              <a:t>亞太</a:t>
            </a:r>
            <a:r>
              <a:rPr lang="en-US" altLang="zh-TW" sz="901" kern="1200" dirty="0" smtClean="0">
                <a:solidFill>
                  <a:schemeClr val="bg1"/>
                </a:solidFill>
                <a:effectLst/>
                <a:latin typeface="+mn-lt"/>
                <a:ea typeface="+mn-ea"/>
                <a:cs typeface="+mn-cs"/>
              </a:rPr>
              <a:t>(Deloitte AP)</a:t>
            </a:r>
            <a:r>
              <a:rPr lang="zh-CN" altLang="zh-TW" sz="901" kern="1200" dirty="0" smtClean="0">
                <a:solidFill>
                  <a:schemeClr val="bg1"/>
                </a:solidFill>
                <a:effectLst/>
                <a:latin typeface="+mn-lt"/>
                <a:ea typeface="+mn-ea"/>
                <a:cs typeface="+mn-cs"/>
              </a:rPr>
              <a:t>是一家私人擔保有限公司，也是</a:t>
            </a:r>
            <a:r>
              <a:rPr lang="en-US" altLang="zh-TW" sz="901" kern="1200" dirty="0" smtClean="0">
                <a:solidFill>
                  <a:schemeClr val="bg1"/>
                </a:solidFill>
                <a:effectLst/>
                <a:latin typeface="+mn-lt"/>
                <a:ea typeface="+mn-ea"/>
                <a:cs typeface="+mn-cs"/>
              </a:rPr>
              <a:t>DTTL</a:t>
            </a:r>
            <a:r>
              <a:rPr lang="zh-CN" altLang="zh-TW" sz="901" kern="1200" dirty="0" smtClean="0">
                <a:solidFill>
                  <a:schemeClr val="bg1"/>
                </a:solidFill>
                <a:effectLst/>
                <a:latin typeface="+mn-lt"/>
                <a:ea typeface="+mn-ea"/>
                <a:cs typeface="+mn-cs"/>
              </a:rPr>
              <a:t>的一家會員所。</a:t>
            </a:r>
            <a:r>
              <a:rPr lang="en-US" altLang="zh-TW" sz="901" kern="1200" dirty="0" smtClean="0">
                <a:solidFill>
                  <a:schemeClr val="bg1"/>
                </a:solidFill>
                <a:effectLst/>
                <a:latin typeface="+mn-lt"/>
                <a:ea typeface="+mn-ea"/>
                <a:cs typeface="+mn-cs"/>
              </a:rPr>
              <a:t>Deloitte </a:t>
            </a:r>
            <a:r>
              <a:rPr lang="zh-CN" altLang="zh-TW" sz="901" kern="1200" dirty="0" smtClean="0">
                <a:solidFill>
                  <a:schemeClr val="bg1"/>
                </a:solidFill>
                <a:effectLst/>
                <a:latin typeface="+mn-lt"/>
                <a:ea typeface="+mn-ea"/>
                <a:cs typeface="+mn-cs"/>
              </a:rPr>
              <a:t>亞太及其相關實體的成員，皆為具有獨立法律地位之個別法律實體，提供來自</a:t>
            </a:r>
            <a:r>
              <a:rPr lang="en-US" altLang="zh-TW" sz="901" kern="1200" dirty="0" smtClean="0">
                <a:solidFill>
                  <a:schemeClr val="bg1"/>
                </a:solidFill>
                <a:effectLst/>
                <a:latin typeface="+mn-lt"/>
                <a:ea typeface="+mn-ea"/>
                <a:cs typeface="+mn-cs"/>
              </a:rPr>
              <a:t>100</a:t>
            </a:r>
            <a:r>
              <a:rPr lang="zh-CN" altLang="zh-TW" sz="901" kern="1200" dirty="0" smtClean="0">
                <a:solidFill>
                  <a:schemeClr val="bg1"/>
                </a:solidFill>
                <a:effectLst/>
                <a:latin typeface="+mn-lt"/>
                <a:ea typeface="+mn-ea"/>
                <a:cs typeface="+mn-cs"/>
              </a:rPr>
              <a:t>多個城市的服務，包括：奧克蘭、曼谷、北京、河內、香港、雅加達、吉隆坡、馬尼拉、墨爾本、大阪、首爾、上海、新加坡、雪梨、台北和東京。</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 </a:t>
            </a:r>
            <a:endParaRPr lang="zh-TW" altLang="zh-TW" sz="901" kern="1200" dirty="0" smtClean="0">
              <a:solidFill>
                <a:schemeClr val="bg1"/>
              </a:solidFill>
              <a:effectLst/>
              <a:latin typeface="+mn-lt"/>
              <a:ea typeface="+mn-ea"/>
              <a:cs typeface="+mn-cs"/>
            </a:endParaRPr>
          </a:p>
          <a:p>
            <a:r>
              <a:rPr lang="zh-CN" altLang="zh-TW" sz="901" kern="1200" dirty="0" smtClean="0">
                <a:solidFill>
                  <a:schemeClr val="bg1"/>
                </a:solidFill>
                <a:effectLst/>
                <a:latin typeface="+mn-lt"/>
                <a:ea typeface="+mn-ea"/>
                <a:cs typeface="+mn-cs"/>
              </a:rPr>
              <a:t>本出版物係依一般性資訊編寫而成，僅供讀者參考之用。</a:t>
            </a:r>
            <a:r>
              <a:rPr lang="en-US" altLang="zh-TW" sz="901" kern="1200" dirty="0" smtClean="0">
                <a:solidFill>
                  <a:schemeClr val="bg1"/>
                </a:solidFill>
                <a:effectLst/>
                <a:latin typeface="+mn-lt"/>
                <a:ea typeface="+mn-ea"/>
                <a:cs typeface="+mn-cs"/>
              </a:rPr>
              <a:t>Deloitte</a:t>
            </a:r>
            <a:r>
              <a:rPr lang="zh-CN" altLang="zh-TW" sz="901" kern="1200" dirty="0" smtClean="0">
                <a:solidFill>
                  <a:schemeClr val="bg1"/>
                </a:solidFill>
                <a:effectLst/>
                <a:latin typeface="+mn-lt"/>
                <a:ea typeface="+mn-ea"/>
                <a:cs typeface="+mn-cs"/>
              </a:rPr>
              <a:t>及其會員所與關聯機構</a:t>
            </a:r>
            <a:r>
              <a:rPr lang="en-US" altLang="zh-TW" sz="901" kern="1200" dirty="0" smtClean="0">
                <a:solidFill>
                  <a:schemeClr val="bg1"/>
                </a:solidFill>
                <a:effectLst/>
                <a:latin typeface="+mn-lt"/>
                <a:ea typeface="+mn-ea"/>
                <a:cs typeface="+mn-cs"/>
              </a:rPr>
              <a:t>(</a:t>
            </a:r>
            <a:r>
              <a:rPr lang="zh-CN" altLang="zh-TW" sz="901" kern="1200" dirty="0" smtClean="0">
                <a:solidFill>
                  <a:schemeClr val="bg1"/>
                </a:solidFill>
                <a:effectLst/>
                <a:latin typeface="+mn-lt"/>
                <a:ea typeface="+mn-ea"/>
                <a:cs typeface="+mn-cs"/>
              </a:rPr>
              <a:t>統稱“</a:t>
            </a:r>
            <a:r>
              <a:rPr lang="en-US" altLang="zh-TW" sz="901" kern="1200" dirty="0" smtClean="0">
                <a:solidFill>
                  <a:schemeClr val="bg1"/>
                </a:solidFill>
                <a:effectLst/>
                <a:latin typeface="+mn-lt"/>
                <a:ea typeface="+mn-ea"/>
                <a:cs typeface="+mn-cs"/>
              </a:rPr>
              <a:t>Deloitte</a:t>
            </a:r>
            <a:r>
              <a:rPr lang="zh-CN" altLang="zh-TW" sz="901" kern="1200" dirty="0" smtClean="0">
                <a:solidFill>
                  <a:schemeClr val="bg1"/>
                </a:solidFill>
                <a:effectLst/>
                <a:latin typeface="+mn-lt"/>
                <a:ea typeface="+mn-ea"/>
                <a:cs typeface="+mn-cs"/>
              </a:rPr>
              <a:t>聯盟”</a:t>
            </a:r>
            <a:r>
              <a:rPr lang="en-US" altLang="zh-TW" sz="901" kern="1200" dirty="0" smtClean="0">
                <a:solidFill>
                  <a:schemeClr val="bg1"/>
                </a:solidFill>
                <a:effectLst/>
                <a:latin typeface="+mn-lt"/>
                <a:ea typeface="+mn-ea"/>
                <a:cs typeface="+mn-cs"/>
              </a:rPr>
              <a:t>)</a:t>
            </a:r>
            <a:r>
              <a:rPr lang="zh-CN" altLang="zh-TW" sz="901" kern="1200" dirty="0" smtClean="0">
                <a:solidFill>
                  <a:schemeClr val="bg1"/>
                </a:solidFill>
                <a:effectLst/>
                <a:latin typeface="+mn-lt"/>
                <a:ea typeface="+mn-ea"/>
                <a:cs typeface="+mn-cs"/>
              </a:rPr>
              <a:t>不因本出版物而被視為對任何人提供專業意見或服務。在做成任何決定或採取任何有可能影響企業財務或企業本身的行動前，請先諮詢專業顧問。對信賴本出版物而導致損失之任何人，</a:t>
            </a:r>
            <a:r>
              <a:rPr lang="en-US" altLang="zh-TW" sz="901" kern="1200" dirty="0" smtClean="0">
                <a:solidFill>
                  <a:schemeClr val="bg1"/>
                </a:solidFill>
                <a:effectLst/>
                <a:latin typeface="+mn-lt"/>
                <a:ea typeface="+mn-ea"/>
                <a:cs typeface="+mn-cs"/>
              </a:rPr>
              <a:t>Deloitte</a:t>
            </a:r>
            <a:r>
              <a:rPr lang="zh-CN" altLang="zh-TW" sz="901" kern="1200" dirty="0" smtClean="0">
                <a:solidFill>
                  <a:schemeClr val="bg1"/>
                </a:solidFill>
                <a:effectLst/>
                <a:latin typeface="+mn-lt"/>
                <a:ea typeface="+mn-ea"/>
                <a:cs typeface="+mn-cs"/>
              </a:rPr>
              <a:t>聯盟之任一個體均不對其損失負任何責任。</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 </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 2021 </a:t>
            </a:r>
            <a:r>
              <a:rPr lang="zh-CN" altLang="zh-TW" sz="901" kern="1200" dirty="0" smtClean="0">
                <a:solidFill>
                  <a:schemeClr val="bg1"/>
                </a:solidFill>
                <a:effectLst/>
                <a:latin typeface="+mn-lt"/>
                <a:ea typeface="+mn-ea"/>
                <a:cs typeface="+mn-cs"/>
              </a:rPr>
              <a:t>勤業眾信版權所有 保留一切權利</a:t>
            </a:r>
            <a:endParaRPr lang="zh-TW" altLang="en-US" sz="901" b="0" dirty="0" smtClean="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12241216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封底_english_法律聲明">
    <p:spTree>
      <p:nvGrpSpPr>
        <p:cNvPr id="1" name=""/>
        <p:cNvGrpSpPr/>
        <p:nvPr/>
      </p:nvGrpSpPr>
      <p:grpSpPr>
        <a:xfrm>
          <a:off x="0" y="0"/>
          <a:ext cx="0" cy="0"/>
          <a:chOff x="0" y="0"/>
          <a:chExt cx="0" cy="0"/>
        </a:xfrm>
      </p:grpSpPr>
      <p:sp>
        <p:nvSpPr>
          <p:cNvPr id="62"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63"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60" name="群組 59"/>
          <p:cNvGrpSpPr/>
          <p:nvPr userDrawn="1"/>
        </p:nvGrpSpPr>
        <p:grpSpPr>
          <a:xfrm>
            <a:off x="232713" y="311082"/>
            <a:ext cx="795506" cy="209156"/>
            <a:chOff x="475329" y="451571"/>
            <a:chExt cx="1624863" cy="303614"/>
          </a:xfrm>
        </p:grpSpPr>
        <p:sp>
          <p:nvSpPr>
            <p:cNvPr id="61" name="Freeform 36"/>
            <p:cNvSpPr>
              <a:spLocks/>
            </p:cNvSpPr>
            <p:nvPr/>
          </p:nvSpPr>
          <p:spPr bwMode="auto">
            <a:xfrm>
              <a:off x="2015130" y="668261"/>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1" name="Freeform 38"/>
            <p:cNvSpPr>
              <a:spLocks noEditPoints="1"/>
            </p:cNvSpPr>
            <p:nvPr/>
          </p:nvSpPr>
          <p:spPr bwMode="auto">
            <a:xfrm>
              <a:off x="475329" y="452813"/>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2" name="Rectangle 41"/>
            <p:cNvSpPr>
              <a:spLocks noChangeArrowheads="1"/>
            </p:cNvSpPr>
            <p:nvPr/>
          </p:nvSpPr>
          <p:spPr bwMode="auto">
            <a:xfrm>
              <a:off x="982594" y="451571"/>
              <a:ext cx="75127" cy="298647"/>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3" name="Freeform 42"/>
            <p:cNvSpPr>
              <a:spLocks noEditPoints="1"/>
            </p:cNvSpPr>
            <p:nvPr/>
          </p:nvSpPr>
          <p:spPr bwMode="auto">
            <a:xfrm>
              <a:off x="1086903" y="524215"/>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4" name="Rectangle 45"/>
            <p:cNvSpPr>
              <a:spLocks noChangeArrowheads="1"/>
            </p:cNvSpPr>
            <p:nvPr/>
          </p:nvSpPr>
          <p:spPr bwMode="auto">
            <a:xfrm>
              <a:off x="1332775" y="527940"/>
              <a:ext cx="75127" cy="222277"/>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5" name="Rectangle 46"/>
            <p:cNvSpPr>
              <a:spLocks noChangeArrowheads="1"/>
            </p:cNvSpPr>
            <p:nvPr/>
          </p:nvSpPr>
          <p:spPr bwMode="auto">
            <a:xfrm>
              <a:off x="1332775" y="451571"/>
              <a:ext cx="75127" cy="49671"/>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6" name="Freeform 47"/>
            <p:cNvSpPr>
              <a:spLocks/>
            </p:cNvSpPr>
            <p:nvPr/>
          </p:nvSpPr>
          <p:spPr bwMode="auto">
            <a:xfrm>
              <a:off x="1437705" y="458401"/>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7" name="Freeform 49"/>
            <p:cNvSpPr>
              <a:spLocks/>
            </p:cNvSpPr>
            <p:nvPr/>
          </p:nvSpPr>
          <p:spPr bwMode="auto">
            <a:xfrm>
              <a:off x="1610933" y="458401"/>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8" name="Freeform 51"/>
            <p:cNvSpPr>
              <a:spLocks noEditPoints="1"/>
            </p:cNvSpPr>
            <p:nvPr/>
          </p:nvSpPr>
          <p:spPr bwMode="auto">
            <a:xfrm>
              <a:off x="1786023" y="524215"/>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79" name="Freeform 54"/>
            <p:cNvSpPr>
              <a:spLocks noEditPoints="1"/>
            </p:cNvSpPr>
            <p:nvPr/>
          </p:nvSpPr>
          <p:spPr bwMode="auto">
            <a:xfrm>
              <a:off x="744173" y="524215"/>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grpSp>
        <p:nvGrpSpPr>
          <p:cNvPr id="80" name="群組 79"/>
          <p:cNvGrpSpPr/>
          <p:nvPr userDrawn="1"/>
        </p:nvGrpSpPr>
        <p:grpSpPr>
          <a:xfrm>
            <a:off x="5113667" y="311082"/>
            <a:ext cx="625279" cy="205735"/>
            <a:chOff x="463716" y="867128"/>
            <a:chExt cx="1277166" cy="298647"/>
          </a:xfrm>
          <a:solidFill>
            <a:schemeClr val="tx1"/>
          </a:solidFill>
        </p:grpSpPr>
        <p:sp>
          <p:nvSpPr>
            <p:cNvPr id="81"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82"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83"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4"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85"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86"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87"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88"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89"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90"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91"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pic>
        <p:nvPicPr>
          <p:cNvPr id="40"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60609" y="3905680"/>
            <a:ext cx="348689" cy="490638"/>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p:cNvSpPr txBox="1"/>
          <p:nvPr userDrawn="1"/>
        </p:nvSpPr>
        <p:spPr>
          <a:xfrm>
            <a:off x="234709" y="3052529"/>
            <a:ext cx="3835818" cy="3049809"/>
          </a:xfrm>
          <a:prstGeom prst="rect">
            <a:avLst/>
          </a:prstGeom>
          <a:noFill/>
        </p:spPr>
        <p:txBody>
          <a:bodyPr wrap="square" lIns="0" tIns="0" rIns="0" bIns="0" rtlCol="0">
            <a:spAutoFit/>
          </a:bodyPr>
          <a:lstStyle/>
          <a:p>
            <a:r>
              <a:rPr lang="en-US" altLang="zh-TW" sz="901" kern="1200" dirty="0" smtClean="0">
                <a:solidFill>
                  <a:schemeClr val="tx1"/>
                </a:solidFill>
                <a:effectLst/>
                <a:latin typeface="+mn-lt"/>
                <a:ea typeface="+mn-ea"/>
                <a:cs typeface="+mn-cs"/>
              </a:rPr>
              <a:t>Deloitte refers to one or more of Deloitte </a:t>
            </a:r>
            <a:r>
              <a:rPr lang="en-US" altLang="zh-TW" sz="901" kern="1200" dirty="0" err="1" smtClean="0">
                <a:solidFill>
                  <a:schemeClr val="tx1"/>
                </a:solidFill>
                <a:effectLst/>
                <a:latin typeface="+mn-lt"/>
                <a:ea typeface="+mn-ea"/>
                <a:cs typeface="+mn-cs"/>
              </a:rPr>
              <a:t>Touche</a:t>
            </a:r>
            <a:r>
              <a:rPr lang="en-US" altLang="zh-TW" sz="901" kern="1200" dirty="0" smtClean="0">
                <a:solidFill>
                  <a:schemeClr val="tx1"/>
                </a:solidFill>
                <a:effectLst/>
                <a:latin typeface="+mn-lt"/>
                <a:ea typeface="+mn-ea"/>
                <a:cs typeface="+mn-cs"/>
              </a:rPr>
              <a:t> Tohmatsu Limited (“DTTL”), its global network of member firms, and their related entities. DTTL (also referred to as “Deloitte Global”) and each of its member firms and their affiliated entities are legally separate and independent entities. DTTL does not provide services to clients. Please see www.deloitte.com/about to learn more.</a:t>
            </a:r>
            <a:endParaRPr lang="zh-TW" altLang="zh-TW" sz="901" kern="1200" dirty="0" smtClean="0">
              <a:solidFill>
                <a:schemeClr val="tx1"/>
              </a:solidFill>
              <a:effectLst/>
              <a:latin typeface="+mn-lt"/>
              <a:ea typeface="+mn-ea"/>
              <a:cs typeface="+mn-cs"/>
            </a:endParaRPr>
          </a:p>
          <a:p>
            <a:r>
              <a:rPr lang="en-US" altLang="zh-TW" sz="901" kern="1200" dirty="0" smtClean="0">
                <a:solidFill>
                  <a:schemeClr val="tx1"/>
                </a:solidFill>
                <a:effectLst/>
                <a:latin typeface="+mn-lt"/>
                <a:ea typeface="+mn-ea"/>
                <a:cs typeface="+mn-cs"/>
              </a:rPr>
              <a:t> </a:t>
            </a:r>
            <a:endParaRPr lang="zh-TW" altLang="zh-TW" sz="901" kern="1200" dirty="0" smtClean="0">
              <a:solidFill>
                <a:schemeClr val="tx1"/>
              </a:solidFill>
              <a:effectLst/>
              <a:latin typeface="+mn-lt"/>
              <a:ea typeface="+mn-ea"/>
              <a:cs typeface="+mn-cs"/>
            </a:endParaRPr>
          </a:p>
          <a:p>
            <a:r>
              <a:rPr lang="en-US" altLang="zh-TW" sz="901" kern="1200" dirty="0" smtClean="0">
                <a:solidFill>
                  <a:schemeClr val="tx1"/>
                </a:solidFill>
                <a:effectLst/>
                <a:latin typeface="+mn-lt"/>
                <a:ea typeface="+mn-ea"/>
                <a:cs typeface="+mn-cs"/>
              </a:rPr>
              <a:t>Deloitte Asia Pacific Limited is a company limited by guarantee and a member firm of DTTL. Members of Deloitte Asia Pacific Limited and their related entities, each of which are separate and independent legal entities, provide services from more than 100 cities across the region, including Auckland, Bangkok, Beijing, Hanoi, Hong Kong, Jakarta, Kuala Lumpur, Manila, Melbourne, Osaka, Seoul, Shanghai, Singapore, Sydney, Taipei and Tokyo.</a:t>
            </a:r>
            <a:endParaRPr lang="zh-TW" altLang="zh-TW" sz="901" kern="1200" dirty="0" smtClean="0">
              <a:solidFill>
                <a:schemeClr val="tx1"/>
              </a:solidFill>
              <a:effectLst/>
              <a:latin typeface="+mn-lt"/>
              <a:ea typeface="+mn-ea"/>
              <a:cs typeface="+mn-cs"/>
            </a:endParaRPr>
          </a:p>
          <a:p>
            <a:r>
              <a:rPr lang="en-US" altLang="zh-TW" sz="901" kern="1200" dirty="0" smtClean="0">
                <a:solidFill>
                  <a:schemeClr val="tx1"/>
                </a:solidFill>
                <a:effectLst/>
                <a:latin typeface="+mn-lt"/>
                <a:ea typeface="+mn-ea"/>
                <a:cs typeface="+mn-cs"/>
              </a:rPr>
              <a:t> </a:t>
            </a:r>
            <a:endParaRPr lang="zh-TW" altLang="zh-TW" sz="901" kern="1200" dirty="0" smtClean="0">
              <a:solidFill>
                <a:schemeClr val="tx1"/>
              </a:solidFill>
              <a:effectLst/>
              <a:latin typeface="+mn-lt"/>
              <a:ea typeface="+mn-ea"/>
              <a:cs typeface="+mn-cs"/>
            </a:endParaRPr>
          </a:p>
          <a:p>
            <a:r>
              <a:rPr lang="en-US" altLang="zh-TW" sz="901" kern="1200" dirty="0" smtClean="0">
                <a:solidFill>
                  <a:schemeClr val="tx1"/>
                </a:solidFill>
                <a:effectLst/>
                <a:latin typeface="+mn-lt"/>
                <a:ea typeface="+mn-ea"/>
                <a:cs typeface="+mn-cs"/>
              </a:rPr>
              <a:t>This communication contains general information only, and none of Deloitte </a:t>
            </a:r>
            <a:r>
              <a:rPr lang="en-US" altLang="zh-TW" sz="901" kern="1200" dirty="0" err="1" smtClean="0">
                <a:solidFill>
                  <a:schemeClr val="tx1"/>
                </a:solidFill>
                <a:effectLst/>
                <a:latin typeface="+mn-lt"/>
                <a:ea typeface="+mn-ea"/>
                <a:cs typeface="+mn-cs"/>
              </a:rPr>
              <a:t>Touche</a:t>
            </a:r>
            <a:r>
              <a:rPr lang="en-US" altLang="zh-TW" sz="901" kern="1200" dirty="0" smtClean="0">
                <a:solidFill>
                  <a:schemeClr val="tx1"/>
                </a:solidFill>
                <a:effectLst/>
                <a:latin typeface="+mn-lt"/>
                <a:ea typeface="+mn-ea"/>
                <a:cs typeface="+mn-cs"/>
              </a:rPr>
              <a:t> Tohmatsu Limited, its member firms or their related entities (collectively, </a:t>
            </a:r>
            <a:r>
              <a:rPr lang="en-US" altLang="zh-TW" sz="901" kern="1200" dirty="0" err="1" smtClean="0">
                <a:solidFill>
                  <a:schemeClr val="tx1"/>
                </a:solidFill>
                <a:effectLst/>
                <a:latin typeface="+mn-lt"/>
                <a:ea typeface="+mn-ea"/>
                <a:cs typeface="+mn-cs"/>
              </a:rPr>
              <a:t>the“Deloitte</a:t>
            </a:r>
            <a:r>
              <a:rPr lang="en-US" altLang="zh-TW" sz="901" kern="1200" dirty="0" smtClean="0">
                <a:solidFill>
                  <a:schemeClr val="tx1"/>
                </a:solidFill>
                <a:effectLst/>
                <a:latin typeface="+mn-lt"/>
                <a:ea typeface="+mn-ea"/>
                <a:cs typeface="+mn-cs"/>
              </a:rPr>
              <a:t> network”) is, by means of this communication, rendering professional advice or services. Before making any decision or taking any action that may affect your finances or your business, you should consult a qualified professional adviser. No entity in the Deloitte network shall be responsible for any loss whatsoever sustained by any person who relies on this communication.</a:t>
            </a:r>
            <a:endParaRPr lang="zh-TW" altLang="zh-TW" sz="901" kern="1200" dirty="0" smtClean="0">
              <a:solidFill>
                <a:schemeClr val="tx1"/>
              </a:solidFill>
              <a:effectLst/>
              <a:latin typeface="+mn-lt"/>
              <a:ea typeface="+mn-ea"/>
              <a:cs typeface="+mn-cs"/>
            </a:endParaRPr>
          </a:p>
          <a:p>
            <a:r>
              <a:rPr lang="en-US" altLang="zh-TW" sz="901" kern="1200" dirty="0" smtClean="0">
                <a:solidFill>
                  <a:schemeClr val="tx1"/>
                </a:solidFill>
                <a:effectLst/>
                <a:latin typeface="+mn-lt"/>
                <a:ea typeface="+mn-ea"/>
                <a:cs typeface="+mn-cs"/>
              </a:rPr>
              <a:t> </a:t>
            </a:r>
            <a:endParaRPr lang="zh-TW" altLang="zh-TW" sz="901" kern="1200" dirty="0" smtClean="0">
              <a:solidFill>
                <a:schemeClr val="tx1"/>
              </a:solidFill>
              <a:effectLst/>
              <a:latin typeface="+mn-lt"/>
              <a:ea typeface="+mn-ea"/>
              <a:cs typeface="+mn-cs"/>
            </a:endParaRPr>
          </a:p>
          <a:p>
            <a:r>
              <a:rPr lang="en-US" altLang="zh-TW" sz="901" kern="1200" dirty="0" smtClean="0">
                <a:solidFill>
                  <a:schemeClr val="tx1"/>
                </a:solidFill>
                <a:effectLst/>
                <a:latin typeface="+mn-lt"/>
                <a:ea typeface="+mn-ea"/>
                <a:cs typeface="+mn-cs"/>
              </a:rPr>
              <a:t>© 2021 Deloitte Asia Pacific Services Limited.</a:t>
            </a:r>
            <a:endParaRPr lang="en-US" altLang="zh-TW" sz="901" b="0" dirty="0" smtClean="0">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32504403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封底_english_法律聲明">
    <p:bg>
      <p:bgPr>
        <a:solidFill>
          <a:schemeClr val="tx1"/>
        </a:solidFill>
        <a:effectLst/>
      </p:bgPr>
    </p:bg>
    <p:spTree>
      <p:nvGrpSpPr>
        <p:cNvPr id="1" name=""/>
        <p:cNvGrpSpPr/>
        <p:nvPr/>
      </p:nvGrpSpPr>
      <p:grpSpPr>
        <a:xfrm>
          <a:off x="0" y="0"/>
          <a:ext cx="0" cy="0"/>
          <a:chOff x="0" y="0"/>
          <a:chExt cx="0" cy="0"/>
        </a:xfrm>
      </p:grpSpPr>
      <p:sp>
        <p:nvSpPr>
          <p:cNvPr id="62"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63"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pic>
        <p:nvPicPr>
          <p:cNvPr id="40"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60609" y="3905680"/>
            <a:ext cx="348689" cy="490638"/>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群組 35"/>
          <p:cNvGrpSpPr/>
          <p:nvPr userDrawn="1"/>
        </p:nvGrpSpPr>
        <p:grpSpPr>
          <a:xfrm>
            <a:off x="5113667" y="311082"/>
            <a:ext cx="625279" cy="205735"/>
            <a:chOff x="463716" y="867128"/>
            <a:chExt cx="1277166" cy="298647"/>
          </a:xfrm>
        </p:grpSpPr>
        <p:sp>
          <p:nvSpPr>
            <p:cNvPr id="3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38"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1"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3"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4"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5"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6"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7"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8"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9"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grpSp>
        <p:nvGrpSpPr>
          <p:cNvPr id="50" name="群組 49"/>
          <p:cNvGrpSpPr/>
          <p:nvPr userDrawn="1"/>
        </p:nvGrpSpPr>
        <p:grpSpPr>
          <a:xfrm>
            <a:off x="226420" y="317197"/>
            <a:ext cx="795506" cy="209156"/>
            <a:chOff x="462474" y="460447"/>
            <a:chExt cx="1624863" cy="303614"/>
          </a:xfrm>
        </p:grpSpPr>
        <p:sp>
          <p:nvSpPr>
            <p:cNvPr id="51"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2"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3"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4"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5"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6"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7"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8"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9"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92"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
        <p:nvSpPr>
          <p:cNvPr id="39" name="文字方塊 38"/>
          <p:cNvSpPr txBox="1"/>
          <p:nvPr userDrawn="1"/>
        </p:nvSpPr>
        <p:spPr>
          <a:xfrm>
            <a:off x="234710" y="3052529"/>
            <a:ext cx="3848253" cy="3049809"/>
          </a:xfrm>
          <a:prstGeom prst="rect">
            <a:avLst/>
          </a:prstGeom>
          <a:noFill/>
        </p:spPr>
        <p:txBody>
          <a:bodyPr wrap="square" lIns="0" tIns="0" rIns="0" bIns="0" rtlCol="0">
            <a:spAutoFit/>
          </a:bodyPr>
          <a:lstStyle/>
          <a:p>
            <a:r>
              <a:rPr lang="en-US" altLang="zh-TW" sz="901" kern="1200" dirty="0" smtClean="0">
                <a:solidFill>
                  <a:schemeClr val="bg1"/>
                </a:solidFill>
                <a:effectLst/>
                <a:latin typeface="+mn-lt"/>
                <a:ea typeface="+mn-ea"/>
                <a:cs typeface="+mn-cs"/>
              </a:rPr>
              <a:t>Deloitte refers to one or more of Deloitte </a:t>
            </a:r>
            <a:r>
              <a:rPr lang="en-US" altLang="zh-TW" sz="901" kern="1200" dirty="0" err="1" smtClean="0">
                <a:solidFill>
                  <a:schemeClr val="bg1"/>
                </a:solidFill>
                <a:effectLst/>
                <a:latin typeface="+mn-lt"/>
                <a:ea typeface="+mn-ea"/>
                <a:cs typeface="+mn-cs"/>
              </a:rPr>
              <a:t>Touche</a:t>
            </a:r>
            <a:r>
              <a:rPr lang="en-US" altLang="zh-TW" sz="901" kern="1200" dirty="0" smtClean="0">
                <a:solidFill>
                  <a:schemeClr val="bg1"/>
                </a:solidFill>
                <a:effectLst/>
                <a:latin typeface="+mn-lt"/>
                <a:ea typeface="+mn-ea"/>
                <a:cs typeface="+mn-cs"/>
              </a:rPr>
              <a:t> Tohmatsu Limited (“DTTL”), its global network of member firms, and their related entities. DTTL (also referred to as “Deloitte Global”) and each of its member firms and their affiliated entities are legally separate and independent entities. DTTL does not provide services to clients. Please see www.deloitte.com/about to learn more.</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 </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Deloitte Asia Pacific Limited is a company limited by guarantee and a member firm of DTTL. Members of Deloitte Asia Pacific Limited and their related entities, each of which are separate and independent legal entities, provide services from more than 100 cities across the region, including Auckland, Bangkok, Beijing, Hanoi, Hong Kong, Jakarta, Kuala Lumpur, Manila, Melbourne, Osaka, Seoul, Shanghai, Singapore, Sydney, Taipei and Tokyo.</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 </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This communication contains general information only, and none of Deloitte </a:t>
            </a:r>
            <a:r>
              <a:rPr lang="en-US" altLang="zh-TW" sz="901" kern="1200" dirty="0" err="1" smtClean="0">
                <a:solidFill>
                  <a:schemeClr val="bg1"/>
                </a:solidFill>
                <a:effectLst/>
                <a:latin typeface="+mn-lt"/>
                <a:ea typeface="+mn-ea"/>
                <a:cs typeface="+mn-cs"/>
              </a:rPr>
              <a:t>Touche</a:t>
            </a:r>
            <a:r>
              <a:rPr lang="en-US" altLang="zh-TW" sz="901" kern="1200" dirty="0" smtClean="0">
                <a:solidFill>
                  <a:schemeClr val="bg1"/>
                </a:solidFill>
                <a:effectLst/>
                <a:latin typeface="+mn-lt"/>
                <a:ea typeface="+mn-ea"/>
                <a:cs typeface="+mn-cs"/>
              </a:rPr>
              <a:t> Tohmatsu Limited, its member firms or their related entities (collectively, </a:t>
            </a:r>
            <a:r>
              <a:rPr lang="en-US" altLang="zh-TW" sz="901" kern="1200" dirty="0" err="1" smtClean="0">
                <a:solidFill>
                  <a:schemeClr val="bg1"/>
                </a:solidFill>
                <a:effectLst/>
                <a:latin typeface="+mn-lt"/>
                <a:ea typeface="+mn-ea"/>
                <a:cs typeface="+mn-cs"/>
              </a:rPr>
              <a:t>the“Deloitte</a:t>
            </a:r>
            <a:r>
              <a:rPr lang="en-US" altLang="zh-TW" sz="901" kern="1200" dirty="0" smtClean="0">
                <a:solidFill>
                  <a:schemeClr val="bg1"/>
                </a:solidFill>
                <a:effectLst/>
                <a:latin typeface="+mn-lt"/>
                <a:ea typeface="+mn-ea"/>
                <a:cs typeface="+mn-cs"/>
              </a:rPr>
              <a:t> network”) is, by means of this communication, rendering professional advice or services. Before making any decision or taking any action that may affect your finances or your business, you should consult a qualified professional adviser. No entity in the Deloitte network shall be responsible for any loss whatsoever sustained by any person who relies on this communication.</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 </a:t>
            </a:r>
            <a:endParaRPr lang="zh-TW" altLang="zh-TW" sz="901" kern="1200" dirty="0" smtClean="0">
              <a:solidFill>
                <a:schemeClr val="bg1"/>
              </a:solidFill>
              <a:effectLst/>
              <a:latin typeface="+mn-lt"/>
              <a:ea typeface="+mn-ea"/>
              <a:cs typeface="+mn-cs"/>
            </a:endParaRPr>
          </a:p>
          <a:p>
            <a:r>
              <a:rPr lang="en-US" altLang="zh-TW" sz="901" kern="1200" dirty="0" smtClean="0">
                <a:solidFill>
                  <a:schemeClr val="bg1"/>
                </a:solidFill>
                <a:effectLst/>
                <a:latin typeface="+mn-lt"/>
                <a:ea typeface="+mn-ea"/>
                <a:cs typeface="+mn-cs"/>
              </a:rPr>
              <a:t>© 2021 Deloitte Asia Pacific Services Limited.</a:t>
            </a:r>
            <a:endParaRPr lang="en-US" altLang="zh-TW" sz="901" b="0" dirty="0" smtClean="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1363147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首頁_黑底文字">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061219" y="1054310"/>
            <a:ext cx="1850625" cy="2604000"/>
          </a:xfrm>
          <a:prstGeom prst="ellipse">
            <a:avLst/>
          </a:prstGeom>
          <a:ln w="25400">
            <a:solidFill>
              <a:schemeClr val="accent1"/>
            </a:solidFill>
          </a:ln>
        </p:spPr>
        <p:txBody>
          <a:bodyPr lIns="108000" tIns="108000" rIns="108000" bIns="108000" anchor="ctr" anchorCtr="0">
            <a:normAutofit/>
          </a:bodyPr>
          <a:lstStyle>
            <a:lvl1pPr algn="ctr">
              <a:lnSpc>
                <a:spcPts val="3799"/>
              </a:lnSpc>
              <a:defRPr sz="3201" b="0">
                <a:solidFill>
                  <a:schemeClr val="bg1"/>
                </a:solidFill>
                <a:latin typeface="+mj-lt"/>
                <a:ea typeface="+mj-ea"/>
                <a:cs typeface="Open Sans" panose="020B0606030504020204" pitchFamily="34" charset="0"/>
              </a:defRPr>
            </a:lvl1pPr>
          </a:lstStyle>
          <a:p>
            <a:r>
              <a:rPr lang="zh-TW" altLang="en-US" noProof="0" smtClean="0"/>
              <a:t>按一下以編輯母片標題樣式</a:t>
            </a:r>
            <a:endParaRPr lang="en-US" noProof="0" dirty="0"/>
          </a:p>
        </p:txBody>
      </p:sp>
      <p:sp>
        <p:nvSpPr>
          <p:cNvPr id="3" name="Subtitle 2"/>
          <p:cNvSpPr>
            <a:spLocks noGrp="1"/>
          </p:cNvSpPr>
          <p:nvPr>
            <p:ph type="subTitle" idx="1"/>
          </p:nvPr>
        </p:nvSpPr>
        <p:spPr bwMode="gray">
          <a:xfrm>
            <a:off x="232651" y="4026685"/>
            <a:ext cx="2737755" cy="348333"/>
          </a:xfrm>
          <a:prstGeom prst="rect">
            <a:avLst/>
          </a:prstGeom>
        </p:spPr>
        <p:txBody>
          <a:bodyPr lIns="0" tIns="0" rIns="0" bIns="0" anchor="b" anchorCtr="0">
            <a:noAutofit/>
          </a:bodyPr>
          <a:lstStyle>
            <a:lvl1pPr marL="0" indent="0" algn="l">
              <a:lnSpc>
                <a:spcPct val="100000"/>
              </a:lnSpc>
              <a:spcAft>
                <a:spcPts val="0"/>
              </a:spcAft>
              <a:buNone/>
              <a:defRPr sz="1599">
                <a:solidFill>
                  <a:schemeClr val="bg1"/>
                </a:solidFill>
                <a:latin typeface="+mj-lt"/>
              </a:defRPr>
            </a:lvl1pPr>
            <a:lvl2pPr marL="609589" indent="0" algn="ctr">
              <a:buNone/>
              <a:defRPr sz="2668"/>
            </a:lvl2pPr>
            <a:lvl3pPr marL="1219179" indent="0" algn="ctr">
              <a:buNone/>
              <a:defRPr sz="2400"/>
            </a:lvl3pPr>
            <a:lvl4pPr marL="1828768" indent="0" algn="ctr">
              <a:buNone/>
              <a:defRPr sz="2132"/>
            </a:lvl4pPr>
            <a:lvl5pPr marL="2438358" indent="0" algn="ctr">
              <a:buNone/>
              <a:defRPr sz="2132"/>
            </a:lvl5pPr>
            <a:lvl6pPr marL="3047945" indent="0" algn="ctr">
              <a:buNone/>
              <a:defRPr sz="2132"/>
            </a:lvl6pPr>
            <a:lvl7pPr marL="3657535" indent="0" algn="ctr">
              <a:buNone/>
              <a:defRPr sz="2132"/>
            </a:lvl7pPr>
            <a:lvl8pPr marL="4267122" indent="0" algn="ctr">
              <a:buNone/>
              <a:defRPr sz="2132"/>
            </a:lvl8pPr>
            <a:lvl9pPr marL="4876714" indent="0" algn="ctr">
              <a:buNone/>
              <a:defRPr sz="2132"/>
            </a:lvl9pPr>
          </a:lstStyle>
          <a:p>
            <a:r>
              <a:rPr lang="zh-TW" altLang="en-US" noProof="0" smtClean="0"/>
              <a:t>按一下以編輯母片副標題樣式</a:t>
            </a:r>
            <a:endParaRPr lang="en-US" noProof="0" dirty="0"/>
          </a:p>
        </p:txBody>
      </p:sp>
      <p:sp>
        <p:nvSpPr>
          <p:cNvPr id="5" name="Text Placeholder 4"/>
          <p:cNvSpPr>
            <a:spLocks noGrp="1"/>
          </p:cNvSpPr>
          <p:nvPr>
            <p:ph type="body" sz="quarter" idx="10"/>
          </p:nvPr>
        </p:nvSpPr>
        <p:spPr>
          <a:xfrm>
            <a:off x="232650" y="4383197"/>
            <a:ext cx="2738900" cy="205600"/>
          </a:xfrm>
          <a:prstGeom prst="rect">
            <a:avLst/>
          </a:prstGeom>
        </p:spPr>
        <p:txBody>
          <a:bodyPr/>
          <a:lstStyle>
            <a:lvl1pPr>
              <a:spcAft>
                <a:spcPts val="0"/>
              </a:spcAft>
              <a:defRPr sz="1052">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smtClean="0"/>
              <a:t>編輯母片文字樣式</a:t>
            </a:r>
          </a:p>
        </p:txBody>
      </p:sp>
      <p:grpSp>
        <p:nvGrpSpPr>
          <p:cNvPr id="4" name="群組 3"/>
          <p:cNvGrpSpPr/>
          <p:nvPr userDrawn="1"/>
        </p:nvGrpSpPr>
        <p:grpSpPr>
          <a:xfrm>
            <a:off x="226420" y="317197"/>
            <a:ext cx="795506" cy="209156"/>
            <a:chOff x="462474" y="460447"/>
            <a:chExt cx="1624863" cy="303614"/>
          </a:xfrm>
        </p:grpSpPr>
        <p:sp>
          <p:nvSpPr>
            <p:cNvPr id="39"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
        <p:nvSpPr>
          <p:cNvPr id="52"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53"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36" name="群組 35"/>
          <p:cNvGrpSpPr/>
          <p:nvPr userDrawn="1"/>
        </p:nvGrpSpPr>
        <p:grpSpPr>
          <a:xfrm>
            <a:off x="5113667" y="311082"/>
            <a:ext cx="625279" cy="205735"/>
            <a:chOff x="463716" y="867128"/>
            <a:chExt cx="1277166" cy="298647"/>
          </a:xfrm>
        </p:grpSpPr>
        <p:sp>
          <p:nvSpPr>
            <p:cNvPr id="3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49"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0"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1"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1"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2"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3"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4"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5"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6"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7"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743138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8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首頁_白底文字">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062125" y="1054000"/>
            <a:ext cx="1850625" cy="2604000"/>
          </a:xfrm>
          <a:prstGeom prst="ellipse">
            <a:avLst/>
          </a:prstGeom>
          <a:ln w="25400">
            <a:solidFill>
              <a:schemeClr val="accent1"/>
            </a:solidFill>
          </a:ln>
        </p:spPr>
        <p:txBody>
          <a:bodyPr lIns="108000" tIns="108000" rIns="108000" bIns="108000" anchor="ctr" anchorCtr="0">
            <a:normAutofit/>
          </a:bodyPr>
          <a:lstStyle>
            <a:lvl1pPr algn="ctr">
              <a:lnSpc>
                <a:spcPts val="3799"/>
              </a:lnSpc>
              <a:defRPr sz="3201" b="0">
                <a:solidFill>
                  <a:schemeClr val="tx1"/>
                </a:solidFill>
                <a:latin typeface="+mj-lt"/>
                <a:ea typeface="+mj-ea"/>
                <a:cs typeface="Open Sans" panose="020B0606030504020204" pitchFamily="34" charset="0"/>
              </a:defRPr>
            </a:lvl1pPr>
          </a:lstStyle>
          <a:p>
            <a:r>
              <a:rPr lang="zh-TW" altLang="en-US" noProof="0" smtClean="0"/>
              <a:t>按一下以編輯母片標題樣式</a:t>
            </a:r>
            <a:endParaRPr lang="en-US" noProof="0" dirty="0"/>
          </a:p>
        </p:txBody>
      </p:sp>
      <p:sp>
        <p:nvSpPr>
          <p:cNvPr id="3" name="Subtitle 2"/>
          <p:cNvSpPr>
            <a:spLocks noGrp="1"/>
          </p:cNvSpPr>
          <p:nvPr>
            <p:ph type="subTitle" idx="1"/>
          </p:nvPr>
        </p:nvSpPr>
        <p:spPr bwMode="gray">
          <a:xfrm>
            <a:off x="232712" y="4026685"/>
            <a:ext cx="2738900" cy="348333"/>
          </a:xfrm>
          <a:prstGeom prst="rect">
            <a:avLst/>
          </a:prstGeom>
        </p:spPr>
        <p:txBody>
          <a:bodyPr lIns="0" tIns="0" rIns="0" bIns="0" anchor="b" anchorCtr="0">
            <a:noAutofit/>
          </a:bodyPr>
          <a:lstStyle>
            <a:lvl1pPr marL="0" indent="0" algn="l">
              <a:lnSpc>
                <a:spcPct val="100000"/>
              </a:lnSpc>
              <a:spcAft>
                <a:spcPts val="0"/>
              </a:spcAft>
              <a:buNone/>
              <a:defRPr sz="1599">
                <a:solidFill>
                  <a:schemeClr val="tx1"/>
                </a:solidFill>
                <a:latin typeface="+mj-lt"/>
              </a:defRPr>
            </a:lvl1pPr>
            <a:lvl2pPr marL="609589" indent="0" algn="ctr">
              <a:buNone/>
              <a:defRPr sz="2668"/>
            </a:lvl2pPr>
            <a:lvl3pPr marL="1219179" indent="0" algn="ctr">
              <a:buNone/>
              <a:defRPr sz="2400"/>
            </a:lvl3pPr>
            <a:lvl4pPr marL="1828768" indent="0" algn="ctr">
              <a:buNone/>
              <a:defRPr sz="2132"/>
            </a:lvl4pPr>
            <a:lvl5pPr marL="2438358" indent="0" algn="ctr">
              <a:buNone/>
              <a:defRPr sz="2132"/>
            </a:lvl5pPr>
            <a:lvl6pPr marL="3047945" indent="0" algn="ctr">
              <a:buNone/>
              <a:defRPr sz="2132"/>
            </a:lvl6pPr>
            <a:lvl7pPr marL="3657535" indent="0" algn="ctr">
              <a:buNone/>
              <a:defRPr sz="2132"/>
            </a:lvl7pPr>
            <a:lvl8pPr marL="4267122" indent="0" algn="ctr">
              <a:buNone/>
              <a:defRPr sz="2132"/>
            </a:lvl8pPr>
            <a:lvl9pPr marL="4876714" indent="0" algn="ctr">
              <a:buNone/>
              <a:defRPr sz="2132"/>
            </a:lvl9pPr>
          </a:lstStyle>
          <a:p>
            <a:r>
              <a:rPr lang="zh-TW" altLang="en-US" noProof="0" smtClean="0"/>
              <a:t>按一下以編輯母片副標題樣式</a:t>
            </a:r>
            <a:endParaRPr lang="en-US" noProof="0" dirty="0"/>
          </a:p>
        </p:txBody>
      </p:sp>
      <p:sp>
        <p:nvSpPr>
          <p:cNvPr id="5" name="Text Placeholder 4"/>
          <p:cNvSpPr>
            <a:spLocks noGrp="1"/>
          </p:cNvSpPr>
          <p:nvPr>
            <p:ph type="body" sz="quarter" idx="10"/>
          </p:nvPr>
        </p:nvSpPr>
        <p:spPr>
          <a:xfrm>
            <a:off x="232711" y="4383197"/>
            <a:ext cx="2738900" cy="205600"/>
          </a:xfrm>
          <a:prstGeom prst="rect">
            <a:avLst/>
          </a:prstGeom>
        </p:spPr>
        <p:txBody>
          <a:bodyPr>
            <a:noAutofit/>
          </a:bodyPr>
          <a:lstStyle>
            <a:lvl1pPr>
              <a:spcAft>
                <a:spcPts val="0"/>
              </a:spcAft>
              <a:defRPr sz="1052">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smtClean="0"/>
              <a:t>編輯母片文字樣式</a:t>
            </a:r>
          </a:p>
        </p:txBody>
      </p:sp>
      <p:grpSp>
        <p:nvGrpSpPr>
          <p:cNvPr id="4" name="群組 3"/>
          <p:cNvGrpSpPr/>
          <p:nvPr userDrawn="1"/>
        </p:nvGrpSpPr>
        <p:grpSpPr>
          <a:xfrm>
            <a:off x="232713" y="313031"/>
            <a:ext cx="795506" cy="209156"/>
            <a:chOff x="475329" y="454400"/>
            <a:chExt cx="1624863" cy="303614"/>
          </a:xfrm>
        </p:grpSpPr>
        <p:sp>
          <p:nvSpPr>
            <p:cNvPr id="39" name="Freeform 36"/>
            <p:cNvSpPr>
              <a:spLocks/>
            </p:cNvSpPr>
            <p:nvPr/>
          </p:nvSpPr>
          <p:spPr bwMode="auto">
            <a:xfrm>
              <a:off x="2015130" y="671090"/>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75329" y="455642"/>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982594" y="454400"/>
              <a:ext cx="75127" cy="298647"/>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1086903" y="527044"/>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1332775" y="530769"/>
              <a:ext cx="75127" cy="222277"/>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1332775" y="454400"/>
              <a:ext cx="75127" cy="49671"/>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1437705"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1610933"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178602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74417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
        <p:nvSpPr>
          <p:cNvPr id="49"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50"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1"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2"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3"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36" name="群組 35"/>
          <p:cNvGrpSpPr/>
          <p:nvPr userDrawn="1"/>
        </p:nvGrpSpPr>
        <p:grpSpPr>
          <a:xfrm>
            <a:off x="5113667" y="311082"/>
            <a:ext cx="625279" cy="205735"/>
            <a:chOff x="463716" y="867128"/>
            <a:chExt cx="1277166" cy="298647"/>
          </a:xfrm>
          <a:solidFill>
            <a:schemeClr val="tx1"/>
          </a:solidFill>
        </p:grpSpPr>
        <p:sp>
          <p:nvSpPr>
            <p:cNvPr id="3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58"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59"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0"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1"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2"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3"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4"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5"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6"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67"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723025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首頁_黑底圖片_CO-BRAND">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32651" y="3009619"/>
            <a:ext cx="2737755" cy="1365399"/>
          </a:xfrm>
          <a:prstGeom prst="rect">
            <a:avLst/>
          </a:prstGeom>
        </p:spPr>
        <p:txBody>
          <a:bodyPr lIns="0" tIns="0" rIns="0" bIns="0" anchor="b" anchorCtr="0">
            <a:noAutofit/>
          </a:bodyPr>
          <a:lstStyle>
            <a:lvl1pPr marL="0" indent="0" algn="l">
              <a:lnSpc>
                <a:spcPct val="100000"/>
              </a:lnSpc>
              <a:spcAft>
                <a:spcPts val="0"/>
              </a:spcAft>
              <a:buNone/>
              <a:defRPr sz="1800" b="0">
                <a:solidFill>
                  <a:srgbClr val="86BC25"/>
                </a:solidFill>
                <a:latin typeface="Calibri" panose="020F0502020204030204" pitchFamily="34" charset="0"/>
                <a:ea typeface="+mj-ea"/>
                <a:cs typeface="Calibri" panose="020F0502020204030204" pitchFamily="34" charset="0"/>
              </a:defRPr>
            </a:lvl1pPr>
            <a:lvl2pPr marL="0" indent="0" algn="l">
              <a:buNone/>
              <a:defRPr sz="1800" b="0">
                <a:solidFill>
                  <a:schemeClr val="bg1"/>
                </a:solidFill>
                <a:latin typeface="Calibri" panose="020F0502020204030204" pitchFamily="34" charset="0"/>
                <a:ea typeface="+mj-ea"/>
                <a:cs typeface="Calibri" panose="020F0502020204030204" pitchFamily="34" charset="0"/>
              </a:defRPr>
            </a:lvl2pPr>
            <a:lvl3pPr marL="1219179" indent="0" algn="ctr">
              <a:buNone/>
              <a:defRPr sz="2400"/>
            </a:lvl3pPr>
            <a:lvl4pPr marL="1828768" indent="0" algn="ctr">
              <a:buNone/>
              <a:defRPr sz="2132"/>
            </a:lvl4pPr>
            <a:lvl5pPr marL="2438358" indent="0" algn="ctr">
              <a:buNone/>
              <a:defRPr sz="2132"/>
            </a:lvl5pPr>
            <a:lvl6pPr marL="3047945" indent="0" algn="ctr">
              <a:buNone/>
              <a:defRPr sz="2132"/>
            </a:lvl6pPr>
            <a:lvl7pPr marL="3657535" indent="0" algn="ctr">
              <a:buNone/>
              <a:defRPr sz="2132"/>
            </a:lvl7pPr>
            <a:lvl8pPr marL="4267122" indent="0" algn="ctr">
              <a:buNone/>
              <a:defRPr sz="2132"/>
            </a:lvl8pPr>
            <a:lvl9pPr marL="4876714" indent="0" algn="ctr">
              <a:buNone/>
              <a:defRPr sz="2132"/>
            </a:lvl9pPr>
          </a:lstStyle>
          <a:p>
            <a:r>
              <a:rPr lang="en-US" noProof="0" dirty="0" smtClean="0"/>
              <a:t>Click to edit Master title style</a:t>
            </a:r>
          </a:p>
          <a:p>
            <a:pPr lvl="1"/>
            <a:r>
              <a:rPr lang="en-US" noProof="0" dirty="0" smtClean="0"/>
              <a:t>Click to edit Master subtitle style</a:t>
            </a:r>
            <a:endParaRPr lang="en-US" noProof="0" dirty="0"/>
          </a:p>
        </p:txBody>
      </p:sp>
      <p:sp>
        <p:nvSpPr>
          <p:cNvPr id="5" name="Text Placeholder 4"/>
          <p:cNvSpPr>
            <a:spLocks noGrp="1"/>
          </p:cNvSpPr>
          <p:nvPr>
            <p:ph type="body" sz="quarter" idx="10"/>
          </p:nvPr>
        </p:nvSpPr>
        <p:spPr>
          <a:xfrm>
            <a:off x="232650" y="4383197"/>
            <a:ext cx="2738900" cy="205600"/>
          </a:xfrm>
          <a:prstGeom prst="rect">
            <a:avLst/>
          </a:prstGeom>
        </p:spPr>
        <p:txBody>
          <a:bodyPr/>
          <a:lstStyle>
            <a:lvl1pPr>
              <a:spcAft>
                <a:spcPts val="0"/>
              </a:spcAft>
              <a:defRPr sz="1052">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smtClean="0"/>
              <a:t>編輯母片文字樣式</a:t>
            </a:r>
          </a:p>
        </p:txBody>
      </p:sp>
      <p:sp>
        <p:nvSpPr>
          <p:cNvPr id="33" name="Picture Placeholder 8"/>
          <p:cNvSpPr>
            <a:spLocks noGrp="1"/>
          </p:cNvSpPr>
          <p:nvPr>
            <p:ph type="pic" sz="quarter" idx="11"/>
          </p:nvPr>
        </p:nvSpPr>
        <p:spPr>
          <a:xfrm>
            <a:off x="1661507" y="501232"/>
            <a:ext cx="2643750" cy="3720000"/>
          </a:xfrm>
          <a:prstGeom prst="rect">
            <a:avLst/>
          </a:prstGeom>
        </p:spPr>
        <p:txBody>
          <a:bodyPr/>
          <a:lstStyle/>
          <a:p>
            <a:r>
              <a:rPr lang="zh-TW" altLang="en-US" noProof="0" smtClean="0"/>
              <a:t>按一下圖示以新增圖片</a:t>
            </a:r>
            <a:endParaRPr lang="en-US" noProof="0" dirty="0"/>
          </a:p>
        </p:txBody>
      </p:sp>
      <p:grpSp>
        <p:nvGrpSpPr>
          <p:cNvPr id="16" name="群組 15"/>
          <p:cNvGrpSpPr/>
          <p:nvPr userDrawn="1"/>
        </p:nvGrpSpPr>
        <p:grpSpPr>
          <a:xfrm>
            <a:off x="226420" y="317198"/>
            <a:ext cx="795506" cy="485893"/>
            <a:chOff x="4927725" y="1160266"/>
            <a:chExt cx="3981923" cy="1728492"/>
          </a:xfrm>
        </p:grpSpPr>
        <p:sp>
          <p:nvSpPr>
            <p:cNvPr id="17"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18"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19"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0"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1"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4"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5"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6"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7"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8"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9"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0"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6170840" y="1160266"/>
              <a:ext cx="184109" cy="731870"/>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7029000" y="1347418"/>
              <a:ext cx="184109" cy="544718"/>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7029000" y="1160266"/>
              <a:ext cx="184109" cy="121725"/>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cxnSp>
        <p:nvCxnSpPr>
          <p:cNvPr id="32" name="直線接點 31"/>
          <p:cNvCxnSpPr/>
          <p:nvPr userDrawn="1"/>
        </p:nvCxnSpPr>
        <p:spPr>
          <a:xfrm>
            <a:off x="12203810" y="4339449"/>
            <a:ext cx="265807" cy="0"/>
          </a:xfrm>
          <a:prstGeom prst="line">
            <a:avLst/>
          </a:prstGeom>
          <a:ln/>
        </p:spPr>
        <p:style>
          <a:lnRef idx="1">
            <a:schemeClr val="dk1"/>
          </a:lnRef>
          <a:fillRef idx="0">
            <a:schemeClr val="dk1"/>
          </a:fillRef>
          <a:effectRef idx="0">
            <a:schemeClr val="dk1"/>
          </a:effectRef>
          <a:fontRef idx="minor">
            <a:schemeClr val="tx1"/>
          </a:fontRef>
        </p:style>
      </p:cxnSp>
      <p:sp>
        <p:nvSpPr>
          <p:cNvPr id="68"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69"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1"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2"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3"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4"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5"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86"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50" name="Picture Placeholder 8"/>
          <p:cNvSpPr>
            <a:spLocks noGrp="1"/>
          </p:cNvSpPr>
          <p:nvPr>
            <p:ph type="pic" sz="quarter" idx="12" hasCustomPrompt="1"/>
          </p:nvPr>
        </p:nvSpPr>
        <p:spPr>
          <a:xfrm>
            <a:off x="4996211" y="322845"/>
            <a:ext cx="742735" cy="339524"/>
          </a:xfrm>
          <a:prstGeom prst="rect">
            <a:avLst/>
          </a:prstGeom>
        </p:spPr>
        <p:txBody>
          <a:bodyPr/>
          <a:lstStyle>
            <a:lvl1pPr>
              <a:defRPr b="1" baseline="0">
                <a:solidFill>
                  <a:schemeClr val="bg1"/>
                </a:solidFill>
                <a:latin typeface="Calibri" panose="020F0502020204030204" pitchFamily="34" charset="0"/>
                <a:cs typeface="Calibri" panose="020F0502020204030204" pitchFamily="34" charset="0"/>
              </a:defRPr>
            </a:lvl1pPr>
          </a:lstStyle>
          <a:p>
            <a:r>
              <a:rPr lang="en-US" noProof="0" dirty="0" smtClean="0"/>
              <a:t>Co-brand logo here</a:t>
            </a:r>
          </a:p>
          <a:p>
            <a:endParaRPr lang="en-US" noProof="0" dirty="0"/>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8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首頁_白底圖片_COBRAND">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32712" y="3353741"/>
            <a:ext cx="2738900" cy="1021276"/>
          </a:xfrm>
          <a:prstGeom prst="rect">
            <a:avLst/>
          </a:prstGeom>
        </p:spPr>
        <p:txBody>
          <a:bodyPr lIns="0" tIns="0" rIns="0" bIns="0" anchor="b" anchorCtr="0">
            <a:noAutofit/>
          </a:bodyPr>
          <a:lstStyle>
            <a:lvl1pPr marL="0" indent="0" algn="l">
              <a:lnSpc>
                <a:spcPct val="100000"/>
              </a:lnSpc>
              <a:spcAft>
                <a:spcPts val="0"/>
              </a:spcAft>
              <a:buNone/>
              <a:defRPr sz="1800" b="0">
                <a:solidFill>
                  <a:srgbClr val="86BC25"/>
                </a:solidFill>
                <a:latin typeface="Calibri" panose="020F0502020204030204" pitchFamily="34" charset="0"/>
                <a:ea typeface="+mj-ea"/>
                <a:cs typeface="Calibri" panose="020F0502020204030204" pitchFamily="34" charset="0"/>
              </a:defRPr>
            </a:lvl1pPr>
            <a:lvl2pPr marL="0" indent="0" algn="l">
              <a:buNone/>
              <a:defRPr sz="1800" b="0">
                <a:latin typeface="Calibri" panose="020F0502020204030204" pitchFamily="34" charset="0"/>
                <a:ea typeface="+mj-ea"/>
                <a:cs typeface="Calibri" panose="020F0502020204030204" pitchFamily="34" charset="0"/>
              </a:defRPr>
            </a:lvl2pPr>
            <a:lvl3pPr marL="1219179" indent="0" algn="ctr">
              <a:buNone/>
              <a:defRPr sz="2400"/>
            </a:lvl3pPr>
            <a:lvl4pPr marL="1828768" indent="0" algn="ctr">
              <a:buNone/>
              <a:defRPr sz="2132"/>
            </a:lvl4pPr>
            <a:lvl5pPr marL="2438358" indent="0" algn="ctr">
              <a:buNone/>
              <a:defRPr sz="2132"/>
            </a:lvl5pPr>
            <a:lvl6pPr marL="3047945" indent="0" algn="ctr">
              <a:buNone/>
              <a:defRPr sz="2132"/>
            </a:lvl6pPr>
            <a:lvl7pPr marL="3657535" indent="0" algn="ctr">
              <a:buNone/>
              <a:defRPr sz="2132"/>
            </a:lvl7pPr>
            <a:lvl8pPr marL="4267122" indent="0" algn="ctr">
              <a:buNone/>
              <a:defRPr sz="2132"/>
            </a:lvl8pPr>
            <a:lvl9pPr marL="4876714" indent="0" algn="ctr">
              <a:buNone/>
              <a:defRPr sz="2132"/>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232711" y="4383197"/>
            <a:ext cx="2738900" cy="205600"/>
          </a:xfrm>
          <a:prstGeom prst="rect">
            <a:avLst/>
          </a:prstGeom>
        </p:spPr>
        <p:txBody>
          <a:bodyPr>
            <a:noAutofit/>
          </a:bodyPr>
          <a:lstStyle>
            <a:lvl1pPr>
              <a:spcAft>
                <a:spcPts val="0"/>
              </a:spcAft>
              <a:defRPr sz="1052">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smtClean="0"/>
              <a:t>編輯母片文字樣式</a:t>
            </a:r>
          </a:p>
        </p:txBody>
      </p:sp>
      <p:sp>
        <p:nvSpPr>
          <p:cNvPr id="30" name="Picture Placeholder 8"/>
          <p:cNvSpPr>
            <a:spLocks noGrp="1"/>
          </p:cNvSpPr>
          <p:nvPr>
            <p:ph type="pic" sz="quarter" idx="11"/>
          </p:nvPr>
        </p:nvSpPr>
        <p:spPr>
          <a:xfrm>
            <a:off x="1661507" y="501232"/>
            <a:ext cx="2643750" cy="3720000"/>
          </a:xfrm>
          <a:prstGeom prst="rect">
            <a:avLst/>
          </a:prstGeom>
        </p:spPr>
        <p:txBody>
          <a:bodyPr/>
          <a:lstStyle/>
          <a:p>
            <a:r>
              <a:rPr lang="zh-TW" altLang="en-US" noProof="0" smtClean="0"/>
              <a:t>按一下圖示以新增圖片</a:t>
            </a:r>
            <a:endParaRPr lang="en-US" noProof="0" dirty="0"/>
          </a:p>
        </p:txBody>
      </p:sp>
      <p:grpSp>
        <p:nvGrpSpPr>
          <p:cNvPr id="16" name="群組 15"/>
          <p:cNvGrpSpPr/>
          <p:nvPr userDrawn="1"/>
        </p:nvGrpSpPr>
        <p:grpSpPr>
          <a:xfrm>
            <a:off x="232713" y="313032"/>
            <a:ext cx="795506" cy="485893"/>
            <a:chOff x="4927725" y="1160266"/>
            <a:chExt cx="3981923" cy="1728492"/>
          </a:xfrm>
        </p:grpSpPr>
        <p:sp>
          <p:nvSpPr>
            <p:cNvPr id="17"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18"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1"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2"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3"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4"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5"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6"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7"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8"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9"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0"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6170840" y="1160266"/>
              <a:ext cx="184109" cy="731870"/>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7029000" y="1347418"/>
              <a:ext cx="184109" cy="544718"/>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7029000" y="1160266"/>
              <a:ext cx="184109" cy="121725"/>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
        <p:nvSpPr>
          <p:cNvPr id="55"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56"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1"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2"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3"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52" name="Picture Placeholder 8"/>
          <p:cNvSpPr>
            <a:spLocks noGrp="1"/>
          </p:cNvSpPr>
          <p:nvPr>
            <p:ph type="pic" sz="quarter" idx="12" hasCustomPrompt="1"/>
          </p:nvPr>
        </p:nvSpPr>
        <p:spPr>
          <a:xfrm>
            <a:off x="4996211" y="322845"/>
            <a:ext cx="742735" cy="339524"/>
          </a:xfrm>
          <a:prstGeom prst="rect">
            <a:avLst/>
          </a:prstGeom>
        </p:spPr>
        <p:txBody>
          <a:bodyPr/>
          <a:lstStyle>
            <a:lvl1pPr>
              <a:defRPr b="1" baseline="0">
                <a:solidFill>
                  <a:schemeClr val="tx1"/>
                </a:solidFill>
                <a:latin typeface="Calibri" panose="020F0502020204030204" pitchFamily="34" charset="0"/>
                <a:cs typeface="Calibri" panose="020F0502020204030204" pitchFamily="34" charset="0"/>
              </a:defRPr>
            </a:lvl1pPr>
          </a:lstStyle>
          <a:p>
            <a:r>
              <a:rPr lang="en-US" noProof="0" dirty="0" smtClean="0"/>
              <a:t>Co-brand logo here</a:t>
            </a:r>
          </a:p>
          <a:p>
            <a:endParaRPr lang="en-US" noProof="0" dirty="0"/>
          </a:p>
        </p:txBody>
      </p:sp>
    </p:spTree>
    <p:extLst>
      <p:ext uri="{BB962C8B-B14F-4D97-AF65-F5344CB8AC3E}">
        <p14:creationId xmlns:p14="http://schemas.microsoft.com/office/powerpoint/2010/main" val="2783079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首頁_黑底文字_CO-BRAND">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061219" y="1054310"/>
            <a:ext cx="1850625" cy="2604000"/>
          </a:xfrm>
          <a:prstGeom prst="ellipse">
            <a:avLst/>
          </a:prstGeom>
          <a:ln w="25400">
            <a:solidFill>
              <a:schemeClr val="accent1"/>
            </a:solidFill>
          </a:ln>
        </p:spPr>
        <p:txBody>
          <a:bodyPr lIns="108000" tIns="108000" rIns="108000" bIns="108000" anchor="ctr" anchorCtr="0">
            <a:normAutofit/>
          </a:bodyPr>
          <a:lstStyle>
            <a:lvl1pPr algn="ctr">
              <a:lnSpc>
                <a:spcPts val="3799"/>
              </a:lnSpc>
              <a:defRPr sz="3201" b="0">
                <a:solidFill>
                  <a:schemeClr val="bg1"/>
                </a:solidFill>
                <a:latin typeface="+mj-lt"/>
                <a:ea typeface="+mj-ea"/>
                <a:cs typeface="Open Sans" panose="020B0606030504020204" pitchFamily="34" charset="0"/>
              </a:defRPr>
            </a:lvl1pPr>
          </a:lstStyle>
          <a:p>
            <a:r>
              <a:rPr lang="zh-TW" altLang="en-US" noProof="0" smtClean="0"/>
              <a:t>按一下以編輯母片標題樣式</a:t>
            </a:r>
            <a:endParaRPr lang="en-US" noProof="0" dirty="0"/>
          </a:p>
        </p:txBody>
      </p:sp>
      <p:sp>
        <p:nvSpPr>
          <p:cNvPr id="3" name="Subtitle 2"/>
          <p:cNvSpPr>
            <a:spLocks noGrp="1"/>
          </p:cNvSpPr>
          <p:nvPr>
            <p:ph type="subTitle" idx="1"/>
          </p:nvPr>
        </p:nvSpPr>
        <p:spPr bwMode="gray">
          <a:xfrm>
            <a:off x="232651" y="4026685"/>
            <a:ext cx="2737755" cy="348333"/>
          </a:xfrm>
          <a:prstGeom prst="rect">
            <a:avLst/>
          </a:prstGeom>
        </p:spPr>
        <p:txBody>
          <a:bodyPr lIns="0" tIns="0" rIns="0" bIns="0" anchor="b" anchorCtr="0">
            <a:noAutofit/>
          </a:bodyPr>
          <a:lstStyle>
            <a:lvl1pPr marL="0" indent="0" algn="l">
              <a:lnSpc>
                <a:spcPct val="100000"/>
              </a:lnSpc>
              <a:spcAft>
                <a:spcPts val="0"/>
              </a:spcAft>
              <a:buNone/>
              <a:defRPr sz="1599">
                <a:solidFill>
                  <a:schemeClr val="bg1"/>
                </a:solidFill>
                <a:latin typeface="+mj-lt"/>
              </a:defRPr>
            </a:lvl1pPr>
            <a:lvl2pPr marL="609589" indent="0" algn="ctr">
              <a:buNone/>
              <a:defRPr sz="2668"/>
            </a:lvl2pPr>
            <a:lvl3pPr marL="1219179" indent="0" algn="ctr">
              <a:buNone/>
              <a:defRPr sz="2400"/>
            </a:lvl3pPr>
            <a:lvl4pPr marL="1828768" indent="0" algn="ctr">
              <a:buNone/>
              <a:defRPr sz="2132"/>
            </a:lvl4pPr>
            <a:lvl5pPr marL="2438358" indent="0" algn="ctr">
              <a:buNone/>
              <a:defRPr sz="2132"/>
            </a:lvl5pPr>
            <a:lvl6pPr marL="3047945" indent="0" algn="ctr">
              <a:buNone/>
              <a:defRPr sz="2132"/>
            </a:lvl6pPr>
            <a:lvl7pPr marL="3657535" indent="0" algn="ctr">
              <a:buNone/>
              <a:defRPr sz="2132"/>
            </a:lvl7pPr>
            <a:lvl8pPr marL="4267122" indent="0" algn="ctr">
              <a:buNone/>
              <a:defRPr sz="2132"/>
            </a:lvl8pPr>
            <a:lvl9pPr marL="4876714" indent="0" algn="ctr">
              <a:buNone/>
              <a:defRPr sz="2132"/>
            </a:lvl9pPr>
          </a:lstStyle>
          <a:p>
            <a:r>
              <a:rPr lang="zh-TW" altLang="en-US" noProof="0" smtClean="0"/>
              <a:t>按一下以編輯母片副標題樣式</a:t>
            </a:r>
            <a:endParaRPr lang="en-US" noProof="0" dirty="0"/>
          </a:p>
        </p:txBody>
      </p:sp>
      <p:sp>
        <p:nvSpPr>
          <p:cNvPr id="5" name="Text Placeholder 4"/>
          <p:cNvSpPr>
            <a:spLocks noGrp="1"/>
          </p:cNvSpPr>
          <p:nvPr>
            <p:ph type="body" sz="quarter" idx="10"/>
          </p:nvPr>
        </p:nvSpPr>
        <p:spPr>
          <a:xfrm>
            <a:off x="232650" y="4383197"/>
            <a:ext cx="2738900" cy="205600"/>
          </a:xfrm>
          <a:prstGeom prst="rect">
            <a:avLst/>
          </a:prstGeom>
        </p:spPr>
        <p:txBody>
          <a:bodyPr/>
          <a:lstStyle>
            <a:lvl1pPr>
              <a:spcAft>
                <a:spcPts val="0"/>
              </a:spcAft>
              <a:defRPr sz="1052">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smtClean="0"/>
              <a:t>編輯母片文字樣式</a:t>
            </a:r>
          </a:p>
        </p:txBody>
      </p:sp>
      <p:grpSp>
        <p:nvGrpSpPr>
          <p:cNvPr id="22" name="群組 21"/>
          <p:cNvGrpSpPr/>
          <p:nvPr userDrawn="1"/>
        </p:nvGrpSpPr>
        <p:grpSpPr>
          <a:xfrm>
            <a:off x="226420" y="317198"/>
            <a:ext cx="795506" cy="485893"/>
            <a:chOff x="4927725" y="1160266"/>
            <a:chExt cx="3981923" cy="1728492"/>
          </a:xfrm>
        </p:grpSpPr>
        <p:sp>
          <p:nvSpPr>
            <p:cNvPr id="23"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24"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5"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7"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8"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9"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0"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1"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2"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8"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9"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6170840" y="1160266"/>
              <a:ext cx="184109" cy="731870"/>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7029000" y="1347418"/>
              <a:ext cx="184109" cy="544718"/>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7029000" y="1160266"/>
              <a:ext cx="184109" cy="121725"/>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
        <p:nvSpPr>
          <p:cNvPr id="52"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53"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37" name="Picture Placeholder 8"/>
          <p:cNvSpPr>
            <a:spLocks noGrp="1"/>
          </p:cNvSpPr>
          <p:nvPr>
            <p:ph type="pic" sz="quarter" idx="12" hasCustomPrompt="1"/>
          </p:nvPr>
        </p:nvSpPr>
        <p:spPr>
          <a:xfrm>
            <a:off x="4996211" y="322845"/>
            <a:ext cx="742735" cy="339524"/>
          </a:xfrm>
          <a:prstGeom prst="rect">
            <a:avLst/>
          </a:prstGeom>
        </p:spPr>
        <p:txBody>
          <a:bodyPr/>
          <a:lstStyle>
            <a:lvl1pPr>
              <a:defRPr b="1" baseline="0">
                <a:solidFill>
                  <a:schemeClr val="bg1"/>
                </a:solidFill>
                <a:latin typeface="Calibri" panose="020F0502020204030204" pitchFamily="34" charset="0"/>
                <a:cs typeface="Calibri" panose="020F0502020204030204" pitchFamily="34" charset="0"/>
              </a:defRPr>
            </a:lvl1pPr>
          </a:lstStyle>
          <a:p>
            <a:r>
              <a:rPr lang="en-US" noProof="0" dirty="0" smtClean="0"/>
              <a:t>Co-brand logo here</a:t>
            </a:r>
          </a:p>
          <a:p>
            <a:endParaRPr lang="en-US" noProof="0" dirty="0"/>
          </a:p>
        </p:txBody>
      </p:sp>
    </p:spTree>
    <p:extLst>
      <p:ext uri="{BB962C8B-B14F-4D97-AF65-F5344CB8AC3E}">
        <p14:creationId xmlns:p14="http://schemas.microsoft.com/office/powerpoint/2010/main" val="121222021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8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首頁_白底文字_CO-BRAND">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062125" y="1054000"/>
            <a:ext cx="1850625" cy="2604000"/>
          </a:xfrm>
          <a:prstGeom prst="ellipse">
            <a:avLst/>
          </a:prstGeom>
          <a:ln w="25400">
            <a:solidFill>
              <a:schemeClr val="accent1"/>
            </a:solidFill>
          </a:ln>
        </p:spPr>
        <p:txBody>
          <a:bodyPr lIns="108000" tIns="108000" rIns="108000" bIns="108000" anchor="ctr" anchorCtr="0">
            <a:normAutofit/>
          </a:bodyPr>
          <a:lstStyle>
            <a:lvl1pPr algn="ctr">
              <a:lnSpc>
                <a:spcPts val="3799"/>
              </a:lnSpc>
              <a:defRPr sz="3201" b="0">
                <a:solidFill>
                  <a:schemeClr val="tx1"/>
                </a:solidFill>
                <a:latin typeface="+mj-lt"/>
                <a:ea typeface="+mj-ea"/>
                <a:cs typeface="Open Sans" panose="020B0606030504020204" pitchFamily="34" charset="0"/>
              </a:defRPr>
            </a:lvl1pPr>
          </a:lstStyle>
          <a:p>
            <a:r>
              <a:rPr lang="zh-TW" altLang="en-US" noProof="0" smtClean="0"/>
              <a:t>按一下以編輯母片標題樣式</a:t>
            </a:r>
            <a:endParaRPr lang="en-US" noProof="0" dirty="0"/>
          </a:p>
        </p:txBody>
      </p:sp>
      <p:sp>
        <p:nvSpPr>
          <p:cNvPr id="3" name="Subtitle 2"/>
          <p:cNvSpPr>
            <a:spLocks noGrp="1"/>
          </p:cNvSpPr>
          <p:nvPr>
            <p:ph type="subTitle" idx="1"/>
          </p:nvPr>
        </p:nvSpPr>
        <p:spPr bwMode="gray">
          <a:xfrm>
            <a:off x="232712" y="4026685"/>
            <a:ext cx="2738900" cy="348333"/>
          </a:xfrm>
          <a:prstGeom prst="rect">
            <a:avLst/>
          </a:prstGeom>
        </p:spPr>
        <p:txBody>
          <a:bodyPr lIns="0" tIns="0" rIns="0" bIns="0" anchor="b" anchorCtr="0">
            <a:noAutofit/>
          </a:bodyPr>
          <a:lstStyle>
            <a:lvl1pPr marL="0" indent="0" algn="l">
              <a:lnSpc>
                <a:spcPct val="100000"/>
              </a:lnSpc>
              <a:spcAft>
                <a:spcPts val="0"/>
              </a:spcAft>
              <a:buNone/>
              <a:defRPr sz="1599">
                <a:solidFill>
                  <a:schemeClr val="tx1"/>
                </a:solidFill>
                <a:latin typeface="+mj-lt"/>
              </a:defRPr>
            </a:lvl1pPr>
            <a:lvl2pPr marL="609589" indent="0" algn="ctr">
              <a:buNone/>
              <a:defRPr sz="2668"/>
            </a:lvl2pPr>
            <a:lvl3pPr marL="1219179" indent="0" algn="ctr">
              <a:buNone/>
              <a:defRPr sz="2400"/>
            </a:lvl3pPr>
            <a:lvl4pPr marL="1828768" indent="0" algn="ctr">
              <a:buNone/>
              <a:defRPr sz="2132"/>
            </a:lvl4pPr>
            <a:lvl5pPr marL="2438358" indent="0" algn="ctr">
              <a:buNone/>
              <a:defRPr sz="2132"/>
            </a:lvl5pPr>
            <a:lvl6pPr marL="3047945" indent="0" algn="ctr">
              <a:buNone/>
              <a:defRPr sz="2132"/>
            </a:lvl6pPr>
            <a:lvl7pPr marL="3657535" indent="0" algn="ctr">
              <a:buNone/>
              <a:defRPr sz="2132"/>
            </a:lvl7pPr>
            <a:lvl8pPr marL="4267122" indent="0" algn="ctr">
              <a:buNone/>
              <a:defRPr sz="2132"/>
            </a:lvl8pPr>
            <a:lvl9pPr marL="4876714" indent="0" algn="ctr">
              <a:buNone/>
              <a:defRPr sz="2132"/>
            </a:lvl9pPr>
          </a:lstStyle>
          <a:p>
            <a:r>
              <a:rPr lang="zh-TW" altLang="en-US" noProof="0" smtClean="0"/>
              <a:t>按一下以編輯母片副標題樣式</a:t>
            </a:r>
            <a:endParaRPr lang="en-US" noProof="0" dirty="0"/>
          </a:p>
        </p:txBody>
      </p:sp>
      <p:sp>
        <p:nvSpPr>
          <p:cNvPr id="5" name="Text Placeholder 4"/>
          <p:cNvSpPr>
            <a:spLocks noGrp="1"/>
          </p:cNvSpPr>
          <p:nvPr>
            <p:ph type="body" sz="quarter" idx="10"/>
          </p:nvPr>
        </p:nvSpPr>
        <p:spPr>
          <a:xfrm>
            <a:off x="232711" y="4383197"/>
            <a:ext cx="2738900" cy="205600"/>
          </a:xfrm>
          <a:prstGeom prst="rect">
            <a:avLst/>
          </a:prstGeom>
        </p:spPr>
        <p:txBody>
          <a:bodyPr>
            <a:noAutofit/>
          </a:bodyPr>
          <a:lstStyle>
            <a:lvl1pPr>
              <a:spcAft>
                <a:spcPts val="0"/>
              </a:spcAft>
              <a:defRPr sz="1052">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smtClean="0"/>
              <a:t>編輯母片文字樣式</a:t>
            </a:r>
          </a:p>
        </p:txBody>
      </p:sp>
      <p:grpSp>
        <p:nvGrpSpPr>
          <p:cNvPr id="19" name="群組 18"/>
          <p:cNvGrpSpPr/>
          <p:nvPr userDrawn="1"/>
        </p:nvGrpSpPr>
        <p:grpSpPr>
          <a:xfrm>
            <a:off x="232713" y="313032"/>
            <a:ext cx="795506" cy="485893"/>
            <a:chOff x="4927725" y="1160266"/>
            <a:chExt cx="3981923" cy="1728492"/>
          </a:xfrm>
        </p:grpSpPr>
        <p:sp>
          <p:nvSpPr>
            <p:cNvPr id="20"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21"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2"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3"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4"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5"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6"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7"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8"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29"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8"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39"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6170840" y="1160266"/>
              <a:ext cx="184109" cy="731870"/>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7029000" y="1347418"/>
              <a:ext cx="184109" cy="544718"/>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7029000" y="1160266"/>
              <a:ext cx="184109" cy="121725"/>
            </a:xfrm>
            <a:prstGeom prst="rect">
              <a:avLst/>
            </a:prstGeom>
            <a:solidFill>
              <a:schemeClr val="tx1"/>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2400"/>
            </a:p>
          </p:txBody>
        </p:sp>
      </p:grpSp>
      <p:sp>
        <p:nvSpPr>
          <p:cNvPr id="49"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50"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1"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2"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3"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37" name="Picture Placeholder 8"/>
          <p:cNvSpPr>
            <a:spLocks noGrp="1"/>
          </p:cNvSpPr>
          <p:nvPr>
            <p:ph type="pic" sz="quarter" idx="12" hasCustomPrompt="1"/>
          </p:nvPr>
        </p:nvSpPr>
        <p:spPr>
          <a:xfrm>
            <a:off x="4996211" y="322845"/>
            <a:ext cx="742735" cy="339524"/>
          </a:xfrm>
          <a:prstGeom prst="rect">
            <a:avLst/>
          </a:prstGeom>
        </p:spPr>
        <p:txBody>
          <a:bodyPr/>
          <a:lstStyle>
            <a:lvl1pPr>
              <a:defRPr b="1" baseline="0">
                <a:solidFill>
                  <a:schemeClr val="tx1"/>
                </a:solidFill>
                <a:latin typeface="Calibri" panose="020F0502020204030204" pitchFamily="34" charset="0"/>
                <a:cs typeface="Calibri" panose="020F0502020204030204" pitchFamily="34" charset="0"/>
              </a:defRPr>
            </a:lvl1pPr>
          </a:lstStyle>
          <a:p>
            <a:r>
              <a:rPr lang="en-US" noProof="0" dirty="0" smtClean="0"/>
              <a:t>Co-brand logo here</a:t>
            </a:r>
          </a:p>
          <a:p>
            <a:endParaRPr lang="en-US" noProof="0" dirty="0"/>
          </a:p>
        </p:txBody>
      </p:sp>
    </p:spTree>
    <p:extLst>
      <p:ext uri="{BB962C8B-B14F-4D97-AF65-F5344CB8AC3E}">
        <p14:creationId xmlns:p14="http://schemas.microsoft.com/office/powerpoint/2010/main" val="52761153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8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30059" y="1171263"/>
            <a:ext cx="5100593" cy="1096989"/>
          </a:xfrm>
        </p:spPr>
        <p:txBody>
          <a:bodyPr anchor="b"/>
          <a:lstStyle>
            <a:lvl1pPr>
              <a:lnSpc>
                <a:spcPct val="95000"/>
              </a:lnSpc>
              <a:defRPr sz="3701" b="1">
                <a:solidFill>
                  <a:schemeClr val="bg1"/>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noProof="0" smtClean="0"/>
              <a:t>按一下以編輯母片標題樣式</a:t>
            </a:r>
            <a:endParaRPr lang="en-US" noProof="0" dirty="0"/>
          </a:p>
        </p:txBody>
      </p:sp>
      <p:sp>
        <p:nvSpPr>
          <p:cNvPr id="3" name="Text Placeholder 2"/>
          <p:cNvSpPr>
            <a:spLocks noGrp="1"/>
          </p:cNvSpPr>
          <p:nvPr>
            <p:ph type="body" idx="1"/>
          </p:nvPr>
        </p:nvSpPr>
        <p:spPr bwMode="gray">
          <a:xfrm>
            <a:off x="230056" y="2358442"/>
            <a:ext cx="5100594" cy="1079166"/>
          </a:xfrm>
        </p:spPr>
        <p:txBody>
          <a:bodyPr lIns="0" tIns="0" rIns="0" bIns="0">
            <a:noAutofit/>
          </a:bodyPr>
          <a:lstStyle>
            <a:lvl1pPr marL="0" indent="0">
              <a:lnSpc>
                <a:spcPct val="95000"/>
              </a:lnSpc>
              <a:spcAft>
                <a:spcPts val="0"/>
              </a:spcAft>
              <a:buNone/>
              <a:defRPr sz="3701">
                <a:solidFill>
                  <a:schemeClr val="bg1"/>
                </a:solidFill>
                <a:latin typeface="Calibri" panose="020F0502020204030204" pitchFamily="34" charset="0"/>
                <a:cs typeface="Calibri" panose="020F0502020204030204" pitchFamily="34" charset="0"/>
              </a:defRPr>
            </a:lvl1pPr>
            <a:lvl2pPr marL="609589" indent="0">
              <a:buNone/>
              <a:defRPr sz="2668">
                <a:solidFill>
                  <a:schemeClr val="tx1">
                    <a:tint val="75000"/>
                  </a:schemeClr>
                </a:solidFill>
              </a:defRPr>
            </a:lvl2pPr>
            <a:lvl3pPr marL="1219179" indent="0">
              <a:buNone/>
              <a:defRPr sz="2400">
                <a:solidFill>
                  <a:schemeClr val="tx1">
                    <a:tint val="75000"/>
                  </a:schemeClr>
                </a:solidFill>
              </a:defRPr>
            </a:lvl3pPr>
            <a:lvl4pPr marL="1828768" indent="0">
              <a:buNone/>
              <a:defRPr sz="2132">
                <a:solidFill>
                  <a:schemeClr val="tx1">
                    <a:tint val="75000"/>
                  </a:schemeClr>
                </a:solidFill>
              </a:defRPr>
            </a:lvl4pPr>
            <a:lvl5pPr marL="2438358" indent="0">
              <a:buNone/>
              <a:defRPr sz="2132">
                <a:solidFill>
                  <a:schemeClr val="tx1">
                    <a:tint val="75000"/>
                  </a:schemeClr>
                </a:solidFill>
              </a:defRPr>
            </a:lvl5pPr>
            <a:lvl6pPr marL="3047945" indent="0">
              <a:buNone/>
              <a:defRPr sz="2132">
                <a:solidFill>
                  <a:schemeClr val="tx1">
                    <a:tint val="75000"/>
                  </a:schemeClr>
                </a:solidFill>
              </a:defRPr>
            </a:lvl6pPr>
            <a:lvl7pPr marL="3657535" indent="0">
              <a:buNone/>
              <a:defRPr sz="2132">
                <a:solidFill>
                  <a:schemeClr val="tx1">
                    <a:tint val="75000"/>
                  </a:schemeClr>
                </a:solidFill>
              </a:defRPr>
            </a:lvl7pPr>
            <a:lvl8pPr marL="4267122" indent="0">
              <a:buNone/>
              <a:defRPr sz="2132">
                <a:solidFill>
                  <a:schemeClr val="tx1">
                    <a:tint val="75000"/>
                  </a:schemeClr>
                </a:solidFill>
              </a:defRPr>
            </a:lvl8pPr>
            <a:lvl9pPr marL="4876714" indent="0">
              <a:buNone/>
              <a:defRPr sz="2132">
                <a:solidFill>
                  <a:schemeClr val="tx1">
                    <a:tint val="75000"/>
                  </a:schemeClr>
                </a:solidFill>
              </a:defRPr>
            </a:lvl9pPr>
          </a:lstStyle>
          <a:p>
            <a:pPr lvl="0"/>
            <a:r>
              <a:rPr lang="zh-TW" altLang="en-US" noProof="0" smtClean="0"/>
              <a:t>編輯母片文字樣式</a:t>
            </a:r>
          </a:p>
        </p:txBody>
      </p:sp>
      <p:sp>
        <p:nvSpPr>
          <p:cNvPr id="13" name="TextBox 12"/>
          <p:cNvSpPr txBox="1"/>
          <p:nvPr userDrawn="1"/>
        </p:nvSpPr>
        <p:spPr>
          <a:xfrm>
            <a:off x="230059" y="4461935"/>
            <a:ext cx="2621801" cy="100348"/>
          </a:xfrm>
          <a:prstGeom prst="rect">
            <a:avLst/>
          </a:prstGeom>
          <a:noFill/>
        </p:spPr>
        <p:txBody>
          <a:bodyPr wrap="square" lIns="0" tIns="0" rIns="0" bIns="0" rtlCol="0">
            <a:spAutoFit/>
          </a:bodyPr>
          <a:lstStyle/>
          <a:p>
            <a:pPr marL="0" indent="0">
              <a:spcBef>
                <a:spcPts val="601"/>
              </a:spcBef>
              <a:buSzPct val="100000"/>
              <a:buFont typeface="Arial"/>
              <a:buNone/>
            </a:pPr>
            <a:r>
              <a:rPr lang="zh-TW" altLang="en-US" sz="652" noProof="0" dirty="0" smtClean="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14" name="TextBox 13"/>
          <p:cNvSpPr txBox="1"/>
          <p:nvPr userDrawn="1"/>
        </p:nvSpPr>
        <p:spPr>
          <a:xfrm>
            <a:off x="5588168" y="4461935"/>
            <a:ext cx="150779" cy="100348"/>
          </a:xfrm>
          <a:prstGeom prst="rect">
            <a:avLst/>
          </a:prstGeom>
          <a:noFill/>
        </p:spPr>
        <p:txBody>
          <a:bodyPr wrap="square" lIns="0" tIns="0" rIns="0" bIns="0" rtlCol="0">
            <a:spAutoFit/>
          </a:bodyPr>
          <a:lstStyle/>
          <a:p>
            <a:pPr marL="0" indent="0" algn="r">
              <a:spcBef>
                <a:spcPts val="801"/>
              </a:spcBef>
              <a:buSzPct val="100000"/>
              <a:buFont typeface="Arial"/>
              <a:buNone/>
            </a:pPr>
            <a:fld id="{C58DF478-B544-4ED8-9ED4-6A2648E2D233}" type="slidenum">
              <a:rPr lang="en-US" sz="652" noProof="0" smtClean="0">
                <a:solidFill>
                  <a:schemeClr val="bg1"/>
                </a:solidFill>
              </a:rPr>
              <a:pPr marL="0" indent="0" algn="r">
                <a:spcBef>
                  <a:spcPts val="801"/>
                </a:spcBef>
                <a:buSzPct val="100000"/>
                <a:buFont typeface="Arial"/>
                <a:buNone/>
              </a:pPr>
              <a:t>‹#›</a:t>
            </a:fld>
            <a:endParaRPr lang="en-US" sz="652" noProof="0" dirty="0">
              <a:solidFill>
                <a:schemeClr val="bg1"/>
              </a:solidFill>
            </a:endParaRPr>
          </a:p>
        </p:txBody>
      </p:sp>
      <p:sp>
        <p:nvSpPr>
          <p:cNvPr id="16" name="TextBox 21"/>
          <p:cNvSpPr txBox="1"/>
          <p:nvPr userDrawn="1"/>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17" name="Straight Arrow Connector 12"/>
          <p:cNvCxnSpPr/>
          <p:nvPr userDrawn="1"/>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8" name="Straight Arrow Connector 12"/>
          <p:cNvCxnSpPr/>
          <p:nvPr userDrawn="1"/>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9" name="Straight Arrow Connector 12"/>
          <p:cNvCxnSpPr/>
          <p:nvPr userDrawn="1"/>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1" name="Straight Arrow Connector 14"/>
          <p:cNvCxnSpPr/>
          <p:nvPr userDrawn="1"/>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2" name="Straight Arrow Connector 14"/>
          <p:cNvCxnSpPr/>
          <p:nvPr userDrawn="1"/>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807810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14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0"/>
            </p:custDataLst>
            <p:extLst>
              <p:ext uri="{D42A27DB-BD31-4B8C-83A1-F6EECF244321}">
                <p14:modId xmlns:p14="http://schemas.microsoft.com/office/powerpoint/2010/main" val="166891810"/>
              </p:ext>
            </p:extLst>
          </p:nvPr>
        </p:nvGraphicFramePr>
        <p:xfrm>
          <a:off x="1037" y="1100"/>
          <a:ext cx="1036" cy="1093"/>
        </p:xfrm>
        <a:graphic>
          <a:graphicData uri="http://schemas.openxmlformats.org/presentationml/2006/ole">
            <mc:AlternateContent xmlns:mc="http://schemas.openxmlformats.org/markup-compatibility/2006">
              <mc:Choice xmlns:v="urn:schemas-microsoft-com:vml" Requires="v">
                <p:oleObj spid="_x0000_s2587" name="think-cell Slide" r:id="rId31" imgW="270" imgH="270" progId="TCLayout.ActiveDocument.1">
                  <p:embed/>
                </p:oleObj>
              </mc:Choice>
              <mc:Fallback>
                <p:oleObj name="think-cell Slide" r:id="rId31" imgW="270" imgH="270" progId="TCLayout.ActiveDocument.1">
                  <p:embed/>
                  <p:pic>
                    <p:nvPicPr>
                      <p:cNvPr id="0" name=""/>
                      <p:cNvPicPr/>
                      <p:nvPr/>
                    </p:nvPicPr>
                    <p:blipFill>
                      <a:blip r:embed="rId32"/>
                      <a:stretch>
                        <a:fillRect/>
                      </a:stretch>
                    </p:blipFill>
                    <p:spPr>
                      <a:xfrm>
                        <a:off x="1037" y="1100"/>
                        <a:ext cx="1036" cy="1093"/>
                      </a:xfrm>
                      <a:prstGeom prst="rect">
                        <a:avLst/>
                      </a:prstGeom>
                    </p:spPr>
                  </p:pic>
                </p:oleObj>
              </mc:Fallback>
            </mc:AlternateContent>
          </a:graphicData>
        </a:graphic>
      </p:graphicFrame>
      <p:sp>
        <p:nvSpPr>
          <p:cNvPr id="2" name="Title Placeholder 1"/>
          <p:cNvSpPr>
            <a:spLocks noGrp="1"/>
          </p:cNvSpPr>
          <p:nvPr>
            <p:ph type="title"/>
          </p:nvPr>
        </p:nvSpPr>
        <p:spPr bwMode="gray">
          <a:xfrm>
            <a:off x="230055" y="277343"/>
            <a:ext cx="5508890" cy="476815"/>
          </a:xfrm>
          <a:prstGeom prst="rect">
            <a:avLst/>
          </a:prstGeom>
        </p:spPr>
        <p:txBody>
          <a:bodyPr vert="horz" lIns="0" tIns="0" rIns="0" bIns="0" rtlCol="0" anchor="t" anchorCtr="0">
            <a:noAutofit/>
          </a:bodyPr>
          <a:lstStyle/>
          <a:p>
            <a:r>
              <a:rPr lang="zh-TW" altLang="en-US" noProof="0" dirty="0" smtClean="0"/>
              <a:t>按一下以編輯母片標題樣式</a:t>
            </a:r>
            <a:endParaRPr lang="en-US" noProof="0" dirty="0"/>
          </a:p>
        </p:txBody>
      </p:sp>
      <p:sp>
        <p:nvSpPr>
          <p:cNvPr id="19" name="Text Placeholder 18"/>
          <p:cNvSpPr>
            <a:spLocks noGrp="1"/>
          </p:cNvSpPr>
          <p:nvPr>
            <p:ph type="body" idx="1"/>
          </p:nvPr>
        </p:nvSpPr>
        <p:spPr>
          <a:xfrm>
            <a:off x="230055" y="1147200"/>
            <a:ext cx="5508890" cy="3192250"/>
          </a:xfrm>
          <a:prstGeom prst="rect">
            <a:avLst/>
          </a:prstGeom>
        </p:spPr>
        <p:txBody>
          <a:bodyPr vert="horz" lIns="0" tIns="0" rIns="0" bIns="0" rtlCol="0">
            <a:noAutofit/>
          </a:bodyPr>
          <a:lstStyle/>
          <a:p>
            <a:pPr lvl="0"/>
            <a:r>
              <a:rPr lang="zh-TW" altLang="en-US" noProof="0" dirty="0" smtClean="0"/>
              <a:t>按一下以編輯母片文字樣式  </a:t>
            </a:r>
          </a:p>
          <a:p>
            <a:pPr lvl="1"/>
            <a:r>
              <a:rPr lang="zh-TW" altLang="en-US" noProof="0" dirty="0" smtClean="0"/>
              <a:t>第二層</a:t>
            </a:r>
          </a:p>
          <a:p>
            <a:pPr lvl="2"/>
            <a:r>
              <a:rPr lang="zh-TW" altLang="en-US" noProof="0" dirty="0" smtClean="0"/>
              <a:t>第三層</a:t>
            </a:r>
          </a:p>
          <a:p>
            <a:pPr lvl="3"/>
            <a:r>
              <a:rPr lang="zh-TW" altLang="en-US" noProof="0" dirty="0" smtClean="0"/>
              <a:t>第四層</a:t>
            </a:r>
            <a:endParaRPr lang="en-US" altLang="zh-TW" noProof="0" dirty="0" smtClean="0"/>
          </a:p>
          <a:p>
            <a:pPr lvl="3"/>
            <a:r>
              <a:rPr lang="zh-TW" altLang="en-US" noProof="0" dirty="0" smtClean="0"/>
              <a:t>第五層</a:t>
            </a:r>
            <a:endParaRPr lang="en-US" noProof="0" dirty="0"/>
          </a:p>
        </p:txBody>
      </p:sp>
      <p:sp>
        <p:nvSpPr>
          <p:cNvPr id="11" name="TextBox 10"/>
          <p:cNvSpPr txBox="1"/>
          <p:nvPr/>
        </p:nvSpPr>
        <p:spPr>
          <a:xfrm>
            <a:off x="230059" y="4461935"/>
            <a:ext cx="2621801" cy="100348"/>
          </a:xfrm>
          <a:prstGeom prst="rect">
            <a:avLst/>
          </a:prstGeom>
          <a:noFill/>
        </p:spPr>
        <p:txBody>
          <a:bodyPr wrap="square" lIns="0" tIns="0" rIns="0" bIns="0" rtlCol="0">
            <a:spAutoFit/>
          </a:bodyPr>
          <a:lstStyle/>
          <a:p>
            <a:pPr marL="0" indent="0">
              <a:spcBef>
                <a:spcPts val="601"/>
              </a:spcBef>
              <a:buSzPct val="100000"/>
              <a:buFont typeface="Arial"/>
              <a:buNone/>
            </a:pPr>
            <a:r>
              <a:rPr lang="zh-TW" altLang="en-US" sz="652" noProof="0" dirty="0" smtClean="0">
                <a:solidFill>
                  <a:schemeClr val="tx1"/>
                </a:solidFill>
                <a:latin typeface="微軟正黑體" panose="020B0604030504040204" pitchFamily="34" charset="-120"/>
                <a:ea typeface="微軟正黑體" panose="020B0604030504040204" pitchFamily="34" charset="-120"/>
              </a:rPr>
              <a:t>勤業眾信版權所有 保留一切權利</a:t>
            </a:r>
          </a:p>
        </p:txBody>
      </p:sp>
      <p:sp>
        <p:nvSpPr>
          <p:cNvPr id="12" name="TextBox 11"/>
          <p:cNvSpPr txBox="1"/>
          <p:nvPr/>
        </p:nvSpPr>
        <p:spPr>
          <a:xfrm>
            <a:off x="5586615" y="4461935"/>
            <a:ext cx="150779" cy="100348"/>
          </a:xfrm>
          <a:prstGeom prst="rect">
            <a:avLst/>
          </a:prstGeom>
          <a:noFill/>
        </p:spPr>
        <p:txBody>
          <a:bodyPr wrap="square" lIns="0" tIns="0" rIns="0" bIns="0" rtlCol="0">
            <a:spAutoFit/>
          </a:bodyPr>
          <a:lstStyle/>
          <a:p>
            <a:pPr marL="0" indent="0" algn="r">
              <a:spcBef>
                <a:spcPts val="801"/>
              </a:spcBef>
              <a:buSzPct val="100000"/>
              <a:buFont typeface="Arial"/>
              <a:buNone/>
            </a:pPr>
            <a:fld id="{C58DF478-B544-4ED8-9ED4-6A2648E2D233}" type="slidenum">
              <a:rPr lang="en-US" sz="652" noProof="0" smtClean="0">
                <a:solidFill>
                  <a:schemeClr val="tx1"/>
                </a:solidFill>
              </a:rPr>
              <a:pPr marL="0" indent="0" algn="r">
                <a:spcBef>
                  <a:spcPts val="801"/>
                </a:spcBef>
                <a:buSzPct val="100000"/>
                <a:buFont typeface="Arial"/>
                <a:buNone/>
              </a:pPr>
              <a:t>‹#›</a:t>
            </a:fld>
            <a:endParaRPr lang="en-US" sz="652" noProof="0" dirty="0">
              <a:solidFill>
                <a:schemeClr val="tx1"/>
              </a:solidFill>
            </a:endParaRPr>
          </a:p>
        </p:txBody>
      </p:sp>
      <p:sp>
        <p:nvSpPr>
          <p:cNvPr id="7" name="TextBox 21"/>
          <p:cNvSpPr txBox="1"/>
          <p:nvPr/>
        </p:nvSpPr>
        <p:spPr>
          <a:xfrm>
            <a:off x="-808919" y="4592996"/>
            <a:ext cx="747431" cy="431400"/>
          </a:xfrm>
          <a:prstGeom prst="rect">
            <a:avLst/>
          </a:prstGeom>
          <a:noFill/>
          <a:ln>
            <a:noFill/>
          </a:ln>
        </p:spPr>
        <p:txBody>
          <a:bodyPr wrap="square" lIns="0" tIns="0" rIns="0" bIns="0" rtlCol="0">
            <a:spAutoFit/>
          </a:bodyPr>
          <a:lstStyle/>
          <a:p>
            <a:pPr algn="r">
              <a:spcAft>
                <a:spcPts val="270"/>
              </a:spcAft>
            </a:pPr>
            <a:r>
              <a:rPr lang="en-US" sz="701" baseline="0" noProof="0" dirty="0" smtClean="0">
                <a:ln>
                  <a:noFill/>
                </a:ln>
                <a:solidFill>
                  <a:schemeClr val="bg1">
                    <a:lumMod val="65000"/>
                  </a:schemeClr>
                </a:solidFill>
              </a:rPr>
              <a:t>Grey markers</a:t>
            </a:r>
            <a:r>
              <a:rPr lang="en-US" sz="701" dirty="0" smtClean="0">
                <a:ln>
                  <a:noFill/>
                </a:ln>
                <a:solidFill>
                  <a:schemeClr val="bg1">
                    <a:lumMod val="65000"/>
                  </a:schemeClr>
                </a:solidFill>
              </a:rPr>
              <a:t> indicate position of Deloitte Drawing Guides</a:t>
            </a:r>
            <a:endParaRPr lang="en-US" sz="701" baseline="0" noProof="0" dirty="0" smtClean="0">
              <a:ln>
                <a:noFill/>
              </a:ln>
              <a:solidFill>
                <a:schemeClr val="bg1">
                  <a:lumMod val="65000"/>
                </a:schemeClr>
              </a:solidFill>
            </a:endParaRPr>
          </a:p>
        </p:txBody>
      </p:sp>
      <p:cxnSp>
        <p:nvCxnSpPr>
          <p:cNvPr id="8" name="Straight Arrow Connector 12"/>
          <p:cNvCxnSpPr/>
          <p:nvPr/>
        </p:nvCxnSpPr>
        <p:spPr>
          <a:xfrm>
            <a:off x="-381894" y="4462068"/>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9" name="Straight Arrow Connector 12"/>
          <p:cNvCxnSpPr/>
          <p:nvPr/>
        </p:nvCxnSpPr>
        <p:spPr>
          <a:xfrm>
            <a:off x="-392411"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0" name="Straight Arrow Connector 12"/>
          <p:cNvCxnSpPr/>
          <p:nvPr/>
        </p:nvCxnSpPr>
        <p:spPr>
          <a:xfrm>
            <a:off x="6015633" y="311084"/>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6015633" y="4463033"/>
            <a:ext cx="320404" cy="965"/>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4" name="Straight Arrow Connector 14"/>
          <p:cNvCxnSpPr/>
          <p:nvPr/>
        </p:nvCxnSpPr>
        <p:spPr>
          <a:xfrm>
            <a:off x="5738945"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26418" y="-29095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6" name="Straight Arrow Connector 14"/>
          <p:cNvCxnSpPr/>
          <p:nvPr/>
        </p:nvCxnSpPr>
        <p:spPr>
          <a:xfrm>
            <a:off x="5738945" y="-320178"/>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7" name="Straight Arrow Connector 14"/>
          <p:cNvCxnSpPr/>
          <p:nvPr/>
        </p:nvCxnSpPr>
        <p:spPr>
          <a:xfrm>
            <a:off x="226418" y="4790017"/>
            <a:ext cx="0" cy="218779"/>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01" r:id="rId5"/>
    <p:sldLayoutId id="2147483702" r:id="rId6"/>
    <p:sldLayoutId id="2147483755" r:id="rId7"/>
    <p:sldLayoutId id="2147483756" r:id="rId8"/>
    <p:sldLayoutId id="2147483762" r:id="rId9"/>
    <p:sldLayoutId id="2147483703" r:id="rId10"/>
    <p:sldLayoutId id="2147483704" r:id="rId11"/>
    <p:sldLayoutId id="2147483705" r:id="rId12"/>
    <p:sldLayoutId id="2147483706" r:id="rId13"/>
    <p:sldLayoutId id="2147483679" r:id="rId14"/>
    <p:sldLayoutId id="2147483712" r:id="rId15"/>
    <p:sldLayoutId id="2147483678" r:id="rId16"/>
    <p:sldLayoutId id="2147483681" r:id="rId17"/>
    <p:sldLayoutId id="2147483699" r:id="rId18"/>
    <p:sldLayoutId id="2147483695" r:id="rId19"/>
    <p:sldLayoutId id="2147483724" r:id="rId20"/>
    <p:sldLayoutId id="2147483727" r:id="rId21"/>
    <p:sldLayoutId id="2147483698" r:id="rId22"/>
    <p:sldLayoutId id="2147483752" r:id="rId23"/>
    <p:sldLayoutId id="2147483696" r:id="rId24"/>
    <p:sldLayoutId id="2147483763" r:id="rId25"/>
    <p:sldLayoutId id="2147483761" r:id="rId26"/>
    <p:sldLayoutId id="2147483764" r:id="rId27"/>
  </p:sldLayoutIdLst>
  <p:transition>
    <p:fade/>
  </p:transition>
  <p:timing>
    <p:tnLst>
      <p:par>
        <p:cTn id="1" dur="indefinite" restart="never" nodeType="tmRoot"/>
      </p:par>
    </p:tnLst>
  </p:timing>
  <p:hf hdr="0" dt="0"/>
  <p:txStyles>
    <p:titleStyle>
      <a:lvl1pPr algn="l" defTabSz="1219179" rtl="0" eaLnBrk="1" latinLnBrk="0" hangingPunct="1">
        <a:spcBef>
          <a:spcPct val="0"/>
        </a:spcBef>
        <a:buNone/>
        <a:defRPr sz="2100" kern="1200">
          <a:solidFill>
            <a:schemeClr val="tx1"/>
          </a:solidFill>
          <a:latin typeface="+mj-lt"/>
          <a:ea typeface="微軟正黑體" panose="020B0604030504040204" pitchFamily="34" charset="-120"/>
          <a:cs typeface="+mj-cs"/>
        </a:defRPr>
      </a:lvl1pPr>
    </p:titleStyle>
    <p:bodyStyle>
      <a:lvl1pPr marL="0" indent="0" algn="l" defTabSz="1219179" rtl="0" eaLnBrk="1" latinLnBrk="0" hangingPunct="1">
        <a:spcBef>
          <a:spcPts val="0"/>
        </a:spcBef>
        <a:spcAft>
          <a:spcPts val="1334"/>
        </a:spcAft>
        <a:buSzPct val="100000"/>
        <a:buFont typeface="Arial" panose="020B0604020202020204" pitchFamily="34" charset="0"/>
        <a:buNone/>
        <a:defRPr sz="1299" b="0" kern="1200">
          <a:solidFill>
            <a:schemeClr val="tx1"/>
          </a:solidFill>
          <a:latin typeface="+mj-lt"/>
          <a:ea typeface="微軟正黑體" panose="020B0604030504040204" pitchFamily="34" charset="-120"/>
          <a:cs typeface="+mn-cs"/>
        </a:defRPr>
      </a:lvl1pPr>
      <a:lvl2pPr marL="0" indent="0" algn="l" defTabSz="1219179" rtl="0" eaLnBrk="1" latinLnBrk="0" hangingPunct="1">
        <a:spcBef>
          <a:spcPts val="0"/>
        </a:spcBef>
        <a:spcAft>
          <a:spcPts val="1334"/>
        </a:spcAft>
        <a:buClrTx/>
        <a:buSzPct val="100000"/>
        <a:buFont typeface="Arial"/>
        <a:buNone/>
        <a:defRPr lang="en-US" sz="1299" b="1" kern="1200" dirty="0" smtClean="0">
          <a:solidFill>
            <a:schemeClr val="tx1"/>
          </a:solidFill>
          <a:latin typeface="+mj-lt"/>
          <a:ea typeface="微軟正黑體" panose="020B0604030504040204" pitchFamily="34" charset="-120"/>
          <a:cs typeface="+mn-cs"/>
        </a:defRPr>
      </a:lvl2pPr>
      <a:lvl3pPr marL="235197" indent="-235197" algn="l" defTabSz="1219179" rtl="0" eaLnBrk="1" latinLnBrk="0" hangingPunct="1">
        <a:spcBef>
          <a:spcPts val="0"/>
        </a:spcBef>
        <a:spcAft>
          <a:spcPts val="1334"/>
        </a:spcAft>
        <a:buClrTx/>
        <a:buSzPct val="100000"/>
        <a:buFont typeface="Arial" panose="020B0604020202020204" pitchFamily="34" charset="0"/>
        <a:buChar char="•"/>
        <a:defRPr lang="en-US" sz="1299" kern="1200" dirty="0" smtClean="0">
          <a:solidFill>
            <a:schemeClr val="tx1"/>
          </a:solidFill>
          <a:latin typeface="微軟正黑體" panose="020B0604030504040204" pitchFamily="34" charset="-120"/>
          <a:ea typeface="微軟正黑體" panose="020B0604030504040204" pitchFamily="34" charset="-120"/>
          <a:cs typeface="+mn-cs"/>
        </a:defRPr>
      </a:lvl3pPr>
      <a:lvl4pPr marL="475190" indent="-235197" algn="l" defTabSz="1219179" rtl="0" eaLnBrk="1" latinLnBrk="0" hangingPunct="1">
        <a:spcBef>
          <a:spcPts val="0"/>
        </a:spcBef>
        <a:spcAft>
          <a:spcPts val="1334"/>
        </a:spcAft>
        <a:buClrTx/>
        <a:buSzPct val="100000"/>
        <a:buFont typeface="Verdana" panose="020B0604030504040204" pitchFamily="34" charset="0"/>
        <a:buChar char="−"/>
        <a:defRPr lang="en-US" sz="1299" kern="1200" baseline="0" dirty="0" smtClean="0">
          <a:solidFill>
            <a:schemeClr val="tx1"/>
          </a:solidFill>
          <a:latin typeface="微軟正黑體" panose="020B0604030504040204" pitchFamily="34" charset="-120"/>
          <a:ea typeface="微軟正黑體" panose="020B0604030504040204" pitchFamily="34" charset="-120"/>
          <a:cs typeface="+mn-cs"/>
        </a:defRPr>
      </a:lvl4pPr>
      <a:lvl5pPr marL="710388" indent="-235197" algn="l" defTabSz="1064664" rtl="0" eaLnBrk="1" latinLnBrk="0" hangingPunct="1">
        <a:spcBef>
          <a:spcPts val="0"/>
        </a:spcBef>
        <a:spcAft>
          <a:spcPts val="1334"/>
        </a:spcAft>
        <a:buClrTx/>
        <a:buSzPct val="100000"/>
        <a:buFont typeface="Verdana" panose="020B0604030504040204" pitchFamily="34" charset="0"/>
        <a:buChar char="−"/>
        <a:tabLst/>
        <a:defRPr lang="en-US" sz="1399" kern="1200" baseline="0" dirty="0" smtClean="0">
          <a:solidFill>
            <a:schemeClr val="tx1"/>
          </a:solidFill>
          <a:latin typeface="+mj-lt"/>
          <a:ea typeface="微軟正黑體" panose="020B0604030504040204" pitchFamily="34" charset="-120"/>
          <a:cs typeface="+mn-cs"/>
        </a:defRPr>
      </a:lvl5pPr>
      <a:lvl6pPr marL="710388" indent="-235197" algn="l" defTabSz="1219179" rtl="0" eaLnBrk="1" latinLnBrk="0" hangingPunct="1">
        <a:spcBef>
          <a:spcPts val="0"/>
        </a:spcBef>
        <a:spcAft>
          <a:spcPts val="1334"/>
        </a:spcAft>
        <a:buFont typeface="Verdana" panose="020B0604030504040204" pitchFamily="34" charset="0"/>
        <a:buChar char="−"/>
        <a:defRPr sz="1599" kern="1200" baseline="0">
          <a:solidFill>
            <a:schemeClr val="tx1"/>
          </a:solidFill>
          <a:latin typeface="+mn-lt"/>
          <a:ea typeface="+mn-ea"/>
          <a:cs typeface="+mn-cs"/>
        </a:defRPr>
      </a:lvl6pPr>
      <a:lvl7pPr marL="710388" indent="-235197" algn="l" defTabSz="1219179" rtl="0" eaLnBrk="1" latinLnBrk="0" hangingPunct="1">
        <a:spcBef>
          <a:spcPts val="0"/>
        </a:spcBef>
        <a:spcAft>
          <a:spcPts val="1334"/>
        </a:spcAft>
        <a:buFont typeface="Verdana" panose="020B0604030504040204" pitchFamily="34" charset="0"/>
        <a:buChar char="−"/>
        <a:defRPr sz="1599" kern="1200">
          <a:solidFill>
            <a:schemeClr val="tx1"/>
          </a:solidFill>
          <a:latin typeface="+mn-lt"/>
          <a:ea typeface="+mn-ea"/>
          <a:cs typeface="+mn-cs"/>
        </a:defRPr>
      </a:lvl7pPr>
      <a:lvl8pPr marL="710388" indent="-235197" algn="l" defTabSz="1219179" rtl="0" eaLnBrk="1" latinLnBrk="0" hangingPunct="1">
        <a:spcBef>
          <a:spcPts val="0"/>
        </a:spcBef>
        <a:spcAft>
          <a:spcPts val="1334"/>
        </a:spcAft>
        <a:buFont typeface="Verdana" panose="020B0604030504040204" pitchFamily="34" charset="0"/>
        <a:buChar char="−"/>
        <a:defRPr sz="1599" kern="1200" baseline="0">
          <a:solidFill>
            <a:schemeClr val="tx1"/>
          </a:solidFill>
          <a:latin typeface="+mn-lt"/>
          <a:ea typeface="+mn-ea"/>
          <a:cs typeface="+mn-cs"/>
        </a:defRPr>
      </a:lvl8pPr>
      <a:lvl9pPr marL="710388" indent="-235197" algn="l" defTabSz="1219179" rtl="0" eaLnBrk="1" latinLnBrk="0" hangingPunct="1">
        <a:spcBef>
          <a:spcPts val="0"/>
        </a:spcBef>
        <a:spcAft>
          <a:spcPts val="1334"/>
        </a:spcAft>
        <a:buFont typeface="Verdana" panose="020B0604030504040204" pitchFamily="34" charset="0"/>
        <a:buChar char="−"/>
        <a:defRPr sz="1599" kern="1200" baseline="0">
          <a:solidFill>
            <a:schemeClr val="tx1"/>
          </a:solidFill>
          <a:latin typeface="+mn-lt"/>
          <a:ea typeface="+mn-ea"/>
          <a:cs typeface="+mn-cs"/>
        </a:defRPr>
      </a:lvl9pPr>
    </p:bodyStyle>
    <p:otherStyle>
      <a:defPPr>
        <a:defRPr lang="en-US"/>
      </a:defPPr>
      <a:lvl1pPr marL="0" algn="l" defTabSz="1219179" rtl="0" eaLnBrk="1" latinLnBrk="0" hangingPunct="1">
        <a:defRPr sz="2400" kern="1200">
          <a:solidFill>
            <a:schemeClr val="tx1"/>
          </a:solidFill>
          <a:latin typeface="+mn-lt"/>
          <a:ea typeface="+mn-ea"/>
          <a:cs typeface="+mn-cs"/>
        </a:defRPr>
      </a:lvl1pPr>
      <a:lvl2pPr marL="609589" algn="l" defTabSz="1219179" rtl="0" eaLnBrk="1" latinLnBrk="0" hangingPunct="1">
        <a:defRPr sz="2400" kern="1200">
          <a:solidFill>
            <a:schemeClr val="tx1"/>
          </a:solidFill>
          <a:latin typeface="+mn-lt"/>
          <a:ea typeface="+mn-ea"/>
          <a:cs typeface="+mn-cs"/>
        </a:defRPr>
      </a:lvl2pPr>
      <a:lvl3pPr marL="1219179" algn="l" defTabSz="1219179" rtl="0" eaLnBrk="1" latinLnBrk="0" hangingPunct="1">
        <a:defRPr sz="2400" kern="1200">
          <a:solidFill>
            <a:schemeClr val="tx1"/>
          </a:solidFill>
          <a:latin typeface="+mn-lt"/>
          <a:ea typeface="+mn-ea"/>
          <a:cs typeface="+mn-cs"/>
        </a:defRPr>
      </a:lvl3pPr>
      <a:lvl4pPr marL="1828768" algn="l" defTabSz="1219179" rtl="0" eaLnBrk="1" latinLnBrk="0" hangingPunct="1">
        <a:defRPr sz="2400" kern="1200">
          <a:solidFill>
            <a:schemeClr val="tx1"/>
          </a:solidFill>
          <a:latin typeface="+mn-lt"/>
          <a:ea typeface="+mn-ea"/>
          <a:cs typeface="+mn-cs"/>
        </a:defRPr>
      </a:lvl4pPr>
      <a:lvl5pPr marL="2438358" algn="l" defTabSz="1219179" rtl="0" eaLnBrk="1" latinLnBrk="0" hangingPunct="1">
        <a:defRPr sz="2400" kern="1200">
          <a:solidFill>
            <a:schemeClr val="tx1"/>
          </a:solidFill>
          <a:latin typeface="+mn-lt"/>
          <a:ea typeface="+mn-ea"/>
          <a:cs typeface="+mn-cs"/>
        </a:defRPr>
      </a:lvl5pPr>
      <a:lvl6pPr marL="3047945" algn="l" defTabSz="1219179" rtl="0" eaLnBrk="1" latinLnBrk="0" hangingPunct="1">
        <a:defRPr sz="2400" kern="1200">
          <a:solidFill>
            <a:schemeClr val="tx1"/>
          </a:solidFill>
          <a:latin typeface="+mn-lt"/>
          <a:ea typeface="+mn-ea"/>
          <a:cs typeface="+mn-cs"/>
        </a:defRPr>
      </a:lvl6pPr>
      <a:lvl7pPr marL="3657535" algn="l" defTabSz="1219179" rtl="0" eaLnBrk="1" latinLnBrk="0" hangingPunct="1">
        <a:defRPr sz="2400" kern="1200">
          <a:solidFill>
            <a:schemeClr val="tx1"/>
          </a:solidFill>
          <a:latin typeface="+mn-lt"/>
          <a:ea typeface="+mn-ea"/>
          <a:cs typeface="+mn-cs"/>
        </a:defRPr>
      </a:lvl7pPr>
      <a:lvl8pPr marL="4267122" algn="l" defTabSz="1219179" rtl="0" eaLnBrk="1" latinLnBrk="0" hangingPunct="1">
        <a:defRPr sz="2400" kern="1200">
          <a:solidFill>
            <a:schemeClr val="tx1"/>
          </a:solidFill>
          <a:latin typeface="+mn-lt"/>
          <a:ea typeface="+mn-ea"/>
          <a:cs typeface="+mn-cs"/>
        </a:defRPr>
      </a:lvl8pPr>
      <a:lvl9pPr marL="4876714" algn="l" defTabSz="1219179"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496" userDrawn="1">
          <p15:clr>
            <a:srgbClr val="F26B43"/>
          </p15:clr>
        </p15:guide>
        <p15:guide id="2" orient="horz" pos="1488" userDrawn="1">
          <p15:clr>
            <a:srgbClr val="F26B43"/>
          </p15:clr>
        </p15:guide>
        <p15:guide id="3" orient="horz" pos="2734" userDrawn="1">
          <p15:clr>
            <a:srgbClr val="F26B43"/>
          </p15:clr>
        </p15:guide>
        <p15:guide id="4" pos="145" userDrawn="1">
          <p15:clr>
            <a:srgbClr val="F26B43"/>
          </p15:clr>
        </p15:guide>
        <p15:guide id="5" pos="3615" userDrawn="1">
          <p15:clr>
            <a:srgbClr val="F26B43"/>
          </p15:clr>
        </p15:guide>
        <p15:guide id="6" orient="horz" pos="738" userDrawn="1">
          <p15:clr>
            <a:srgbClr val="F26B43"/>
          </p15:clr>
        </p15:guide>
        <p15:guide id="7" orient="horz" pos="169" userDrawn="1">
          <p15:clr>
            <a:srgbClr val="F26B43"/>
          </p15:clr>
        </p15:guide>
        <p15:guide id="8" orient="horz" pos="2811" userDrawn="1">
          <p15:clr>
            <a:srgbClr val="F26B43"/>
          </p15:clr>
        </p15:guide>
        <p15:guide id="10" pos="2442" userDrawn="1">
          <p15:clr>
            <a:srgbClr val="F26B43"/>
          </p15:clr>
        </p15:guide>
        <p15:guide id="12" pos="677" userDrawn="1">
          <p15:clr>
            <a:srgbClr val="F26B43"/>
          </p15:clr>
        </p15:guide>
        <p15:guide id="13" pos="732" userDrawn="1">
          <p15:clr>
            <a:srgbClr val="F26B43"/>
          </p15:clr>
        </p15:guide>
        <p15:guide id="14" pos="1264" userDrawn="1">
          <p15:clr>
            <a:srgbClr val="F26B43"/>
          </p15:clr>
        </p15:guide>
        <p15:guide id="15" pos="1319" userDrawn="1">
          <p15:clr>
            <a:srgbClr val="F26B43"/>
          </p15:clr>
        </p15:guide>
        <p15:guide id="16" pos="3028" userDrawn="1">
          <p15:clr>
            <a:srgbClr val="F26B43"/>
          </p15:clr>
        </p15:guide>
        <p15:guide id="17" pos="1852" userDrawn="1">
          <p15:clr>
            <a:srgbClr val="F26B43"/>
          </p15:clr>
        </p15:guide>
        <p15:guide id="18" pos="1907" userDrawn="1">
          <p15:clr>
            <a:srgbClr val="F26B43"/>
          </p15:clr>
        </p15:guide>
        <p15:guide id="19" pos="1880" userDrawn="1">
          <p15:clr>
            <a:srgbClr val="F26B43"/>
          </p15:clr>
        </p15:guide>
        <p15:guide id="20" pos="3084" userDrawn="1">
          <p15:clr>
            <a:srgbClr val="F26B43"/>
          </p15:clr>
        </p15:guide>
        <p15:guide id="21" orient="horz" pos="723" userDrawn="1">
          <p15:clr>
            <a:srgbClr val="F26B43"/>
          </p15:clr>
        </p15:guide>
        <p15:guide id="22" orient="horz" pos="442" userDrawn="1">
          <p15:clr>
            <a:srgbClr val="F26B43"/>
          </p15:clr>
        </p15:guide>
        <p15:guide id="23" orient="horz" pos="1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bwMode="gray">
          <a:xfrm>
            <a:off x="201447" y="1920779"/>
            <a:ext cx="2457548" cy="565036"/>
          </a:xfrm>
          <a:prstGeom prst="rect">
            <a:avLst/>
          </a:prstGeom>
          <a:solidFill>
            <a:srgbClr val="86BC2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smtClean="0">
              <a:solidFill>
                <a:schemeClr val="bg1"/>
              </a:solidFill>
            </a:endParaRPr>
          </a:p>
        </p:txBody>
      </p:sp>
      <p:sp>
        <p:nvSpPr>
          <p:cNvPr id="6" name="Subtitle 3"/>
          <p:cNvSpPr>
            <a:spLocks noGrp="1"/>
          </p:cNvSpPr>
          <p:nvPr>
            <p:ph type="subTitle" idx="1"/>
          </p:nvPr>
        </p:nvSpPr>
        <p:spPr>
          <a:xfrm>
            <a:off x="470012" y="1807858"/>
            <a:ext cx="2188982" cy="1021614"/>
          </a:xfrm>
        </p:spPr>
        <p:txBody>
          <a:bodyPr/>
          <a:lstStyle/>
          <a:p>
            <a:endParaRPr lang="en-US" altLang="zh-TW" sz="1400" b="1" dirty="0" smtClean="0"/>
          </a:p>
          <a:p>
            <a:pPr marL="288000"/>
            <a:r>
              <a:rPr lang="zh-TW" altLang="en-US" sz="1200" b="1" kern="100" dirty="0" smtClean="0">
                <a:solidFill>
                  <a:schemeClr val="bg1"/>
                </a:solidFill>
                <a:ea typeface="微軟正黑體" panose="020B0604030504040204" pitchFamily="34" charset="-120"/>
              </a:rPr>
              <a:t>電腦審計</a:t>
            </a:r>
            <a:endParaRPr lang="en-US" altLang="zh-TW" sz="1200" b="1" kern="100" dirty="0" smtClean="0">
              <a:solidFill>
                <a:schemeClr val="bg1"/>
              </a:solidFill>
              <a:ea typeface="微軟正黑體" panose="020B0604030504040204" pitchFamily="34" charset="-120"/>
            </a:endParaRPr>
          </a:p>
          <a:p>
            <a:pPr marL="288000">
              <a:spcAft>
                <a:spcPts val="1200"/>
              </a:spcAft>
            </a:pPr>
            <a:r>
              <a:rPr lang="en-US" altLang="zh-TW" sz="900" kern="100" dirty="0" smtClean="0">
                <a:solidFill>
                  <a:schemeClr val="bg1"/>
                </a:solidFill>
                <a:ea typeface="新細明體" panose="02020500000000000000" pitchFamily="18" charset="-120"/>
                <a:cs typeface="Times New Roman" panose="02020603050405020304" pitchFamily="18" charset="0"/>
              </a:rPr>
              <a:t>Computer Audit</a:t>
            </a:r>
            <a:endParaRPr lang="zh-TW" altLang="zh-TW" sz="900" kern="100" dirty="0" smtClean="0">
              <a:solidFill>
                <a:schemeClr val="bg1"/>
              </a:solidFill>
              <a:ea typeface="新細明體" panose="02020500000000000000" pitchFamily="18" charset="-120"/>
              <a:cs typeface="Times New Roman" panose="02020603050405020304" pitchFamily="18" charset="0"/>
            </a:endParaRPr>
          </a:p>
          <a:p>
            <a:endParaRPr lang="en-US" altLang="zh-TW" sz="1000" kern="100" dirty="0" smtClean="0">
              <a:solidFill>
                <a:schemeClr val="bg1"/>
              </a:solidFill>
              <a:ea typeface="微軟正黑體" panose="020B0604030504040204" pitchFamily="34" charset="-120"/>
              <a:cs typeface="Times New Roman" panose="02020603050405020304" pitchFamily="18" charset="0"/>
            </a:endParaRPr>
          </a:p>
          <a:p>
            <a:endParaRPr lang="en-US" altLang="zh-TW" sz="1000" kern="100" dirty="0">
              <a:solidFill>
                <a:schemeClr val="bg1"/>
              </a:solidFill>
              <a:ea typeface="微軟正黑體" panose="020B0604030504040204" pitchFamily="34" charset="-120"/>
              <a:cs typeface="Times New Roman" panose="02020603050405020304" pitchFamily="18" charset="0"/>
            </a:endParaRPr>
          </a:p>
        </p:txBody>
      </p:sp>
      <p:sp>
        <p:nvSpPr>
          <p:cNvPr id="7" name="Text Placeholder 4"/>
          <p:cNvSpPr>
            <a:spLocks noGrp="1"/>
          </p:cNvSpPr>
          <p:nvPr>
            <p:ph type="body" sz="quarter" idx="10"/>
          </p:nvPr>
        </p:nvSpPr>
        <p:spPr>
          <a:xfrm>
            <a:off x="-2636175" y="5295906"/>
            <a:ext cx="5594349" cy="298452"/>
          </a:xfrm>
        </p:spPr>
        <p:txBody>
          <a:bodyPr/>
          <a:lstStyle/>
          <a:p>
            <a:r>
              <a:rPr lang="zh-TW" altLang="en-US" dirty="0"/>
              <a:t>發表人</a:t>
            </a:r>
            <a:r>
              <a:rPr lang="en-US" altLang="zh-TW" dirty="0"/>
              <a:t>/</a:t>
            </a:r>
            <a:r>
              <a:rPr lang="zh-TW" altLang="en-US" dirty="0"/>
              <a:t>單位、發表日期</a:t>
            </a:r>
            <a:endParaRPr lang="en-GB" altLang="zh-TW" dirty="0"/>
          </a:p>
        </p:txBody>
      </p:sp>
      <p:pic>
        <p:nvPicPr>
          <p:cNvPr id="3" name="圖片版面配置區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5215" r="15215"/>
          <a:stretch>
            <a:fillRect/>
          </a:stretch>
        </p:blipFill>
        <p:spPr>
          <a:xfrm>
            <a:off x="2958174" y="423887"/>
            <a:ext cx="2925058" cy="4115827"/>
          </a:xfrm>
        </p:spPr>
      </p:pic>
      <p:sp>
        <p:nvSpPr>
          <p:cNvPr id="9" name="矩形 8"/>
          <p:cNvSpPr/>
          <p:nvPr/>
        </p:nvSpPr>
        <p:spPr>
          <a:xfrm>
            <a:off x="89941" y="1582649"/>
            <a:ext cx="3305331" cy="276999"/>
          </a:xfrm>
          <a:prstGeom prst="rect">
            <a:avLst/>
          </a:prstGeom>
        </p:spPr>
        <p:txBody>
          <a:bodyPr wrap="square">
            <a:spAutoFit/>
          </a:bodyPr>
          <a:lstStyle/>
          <a:p>
            <a:pPr lvl="0" defTabSz="1219170">
              <a:spcBef>
                <a:spcPts val="600"/>
              </a:spcBef>
              <a:buSzPct val="100000"/>
            </a:pPr>
            <a:r>
              <a:rPr lang="en-US" altLang="zh-TW" sz="1200" b="1" dirty="0">
                <a:solidFill>
                  <a:schemeClr val="bg1"/>
                </a:solidFill>
                <a:latin typeface="Bradley Hand ITC" panose="03070402050302030203" pitchFamily="66" charset="0"/>
              </a:rPr>
              <a:t>Make your impact that matters.</a:t>
            </a:r>
            <a:endParaRPr lang="zh-TW" altLang="en-US" sz="1200" b="1" dirty="0">
              <a:solidFill>
                <a:schemeClr val="bg1"/>
              </a:solidFill>
              <a:latin typeface="Bradley Hand ITC" panose="03070402050302030203" pitchFamily="66" charset="0"/>
            </a:endParaRPr>
          </a:p>
        </p:txBody>
      </p:sp>
      <p:sp>
        <p:nvSpPr>
          <p:cNvPr id="11" name="矩形 10"/>
          <p:cNvSpPr/>
          <p:nvPr/>
        </p:nvSpPr>
        <p:spPr>
          <a:xfrm>
            <a:off x="89941" y="950281"/>
            <a:ext cx="2868233" cy="646331"/>
          </a:xfrm>
          <a:prstGeom prst="rect">
            <a:avLst/>
          </a:prstGeom>
        </p:spPr>
        <p:txBody>
          <a:bodyPr wrap="square">
            <a:spAutoFit/>
          </a:bodyPr>
          <a:lstStyle/>
          <a:p>
            <a:pPr lvl="0" defTabSz="1219179">
              <a:buSzPct val="100000"/>
            </a:pPr>
            <a:r>
              <a:rPr lang="zh-TW" altLang="en-US" sz="1800" b="1" dirty="0">
                <a:solidFill>
                  <a:srgbClr val="86BC25"/>
                </a:solidFill>
                <a:latin typeface="Calibri" panose="020F0502020204030204" pitchFamily="34" charset="0"/>
                <a:cs typeface="Calibri" panose="020F0502020204030204" pitchFamily="34" charset="0"/>
              </a:rPr>
              <a:t>風險諮詢 </a:t>
            </a:r>
            <a:r>
              <a:rPr lang="en-US" altLang="zh-TW" sz="1800" dirty="0">
                <a:solidFill>
                  <a:srgbClr val="86BC25"/>
                </a:solidFill>
                <a:latin typeface="+mj-lt"/>
                <a:cs typeface="Calibri" panose="020F0502020204030204" pitchFamily="34" charset="0"/>
              </a:rPr>
              <a:t>Risk</a:t>
            </a:r>
            <a:r>
              <a:rPr lang="zh-TW" altLang="en-US" sz="1800" dirty="0">
                <a:solidFill>
                  <a:srgbClr val="86BC25"/>
                </a:solidFill>
                <a:latin typeface="+mj-lt"/>
                <a:cs typeface="Calibri" panose="020F0502020204030204" pitchFamily="34" charset="0"/>
              </a:rPr>
              <a:t> </a:t>
            </a:r>
            <a:r>
              <a:rPr lang="en-US" altLang="zh-TW" sz="1800" dirty="0">
                <a:solidFill>
                  <a:srgbClr val="86BC25"/>
                </a:solidFill>
                <a:latin typeface="+mj-lt"/>
                <a:cs typeface="Calibri" panose="020F0502020204030204" pitchFamily="34" charset="0"/>
              </a:rPr>
              <a:t>Advisory</a:t>
            </a:r>
          </a:p>
          <a:p>
            <a:pPr lvl="0" defTabSz="1219179">
              <a:buSzPct val="100000"/>
            </a:pPr>
            <a:r>
              <a:rPr lang="en-US" altLang="zh-TW" sz="1800" dirty="0">
                <a:solidFill>
                  <a:srgbClr val="86BC25"/>
                </a:solidFill>
                <a:latin typeface="+mj-lt"/>
                <a:cs typeface="Calibri" panose="020F0502020204030204" pitchFamily="34" charset="0"/>
              </a:rPr>
              <a:t>2021 </a:t>
            </a:r>
            <a:r>
              <a:rPr lang="zh-TW" altLang="en-US" sz="1800" dirty="0" smtClean="0">
                <a:solidFill>
                  <a:srgbClr val="86BC25"/>
                </a:solidFill>
                <a:latin typeface="+mj-lt"/>
                <a:cs typeface="Calibri" panose="020F0502020204030204" pitchFamily="34" charset="0"/>
              </a:rPr>
              <a:t>電腦審計</a:t>
            </a:r>
            <a:r>
              <a:rPr lang="en-US" altLang="zh-TW" sz="1800" b="1" dirty="0" smtClean="0">
                <a:solidFill>
                  <a:srgbClr val="86BC25"/>
                </a:solidFill>
                <a:latin typeface="Calibri" panose="020F0502020204030204" pitchFamily="34" charset="0"/>
                <a:cs typeface="Calibri" panose="020F0502020204030204" pitchFamily="34" charset="0"/>
              </a:rPr>
              <a:t>-</a:t>
            </a:r>
            <a:r>
              <a:rPr lang="zh-TW" altLang="en-US" sz="1800" b="1" dirty="0">
                <a:solidFill>
                  <a:srgbClr val="86BC25"/>
                </a:solidFill>
                <a:latin typeface="Calibri" panose="020F0502020204030204" pitchFamily="34" charset="0"/>
                <a:cs typeface="Calibri" panose="020F0502020204030204" pitchFamily="34" charset="0"/>
              </a:rPr>
              <a:t>實習生計畫</a:t>
            </a:r>
          </a:p>
        </p:txBody>
      </p:sp>
      <p:sp>
        <p:nvSpPr>
          <p:cNvPr id="13" name="矩形 12"/>
          <p:cNvSpPr/>
          <p:nvPr/>
        </p:nvSpPr>
        <p:spPr>
          <a:xfrm>
            <a:off x="99858" y="2330821"/>
            <a:ext cx="2870514" cy="2539157"/>
          </a:xfrm>
          <a:prstGeom prst="rect">
            <a:avLst/>
          </a:prstGeom>
        </p:spPr>
        <p:txBody>
          <a:bodyPr wrap="square">
            <a:spAutoFit/>
          </a:bodyPr>
          <a:lstStyle/>
          <a:p>
            <a:pPr lvl="0" algn="r" defTabSz="1219179">
              <a:buSzPct val="100000"/>
            </a:pPr>
            <a:endParaRPr lang="en-US" altLang="zh-TW" sz="700" b="1" kern="100" dirty="0" smtClean="0">
              <a:solidFill>
                <a:schemeClr val="bg1"/>
              </a:solidFill>
              <a:latin typeface="Calibri" panose="020F0502020204030204" pitchFamily="34" charset="0"/>
              <a:ea typeface="微軟正黑體" panose="020B0604030504040204" pitchFamily="34" charset="-120"/>
              <a:cs typeface="Times New Roman" panose="02020603050405020304" pitchFamily="18" charset="0"/>
            </a:endParaRPr>
          </a:p>
          <a:p>
            <a:pPr>
              <a:lnSpc>
                <a:spcPct val="150000"/>
              </a:lnSpc>
            </a:pPr>
            <a:r>
              <a:rPr lang="en-US" altLang="zh-TW" sz="800" dirty="0">
                <a:solidFill>
                  <a:schemeClr val="bg1"/>
                </a:solidFill>
                <a:latin typeface="Verdana" panose="020B0604030504040204" pitchFamily="34" charset="0"/>
                <a:ea typeface="Verdana" panose="020B0604030504040204" pitchFamily="34" charset="0"/>
              </a:rPr>
              <a:t>◆</a:t>
            </a:r>
            <a:r>
              <a:rPr lang="zh-TW" altLang="en-US" sz="800" b="1" dirty="0">
                <a:solidFill>
                  <a:srgbClr val="86BC25"/>
                </a:solidFill>
                <a:latin typeface="Verdana" panose="020B0604030504040204" pitchFamily="34" charset="0"/>
                <a:ea typeface="微軟正黑體" panose="020B0604030504040204" pitchFamily="34" charset="-120"/>
              </a:rPr>
              <a:t>實習對象：</a:t>
            </a:r>
            <a:endParaRPr lang="en-US" altLang="zh-TW" sz="800" b="1" dirty="0">
              <a:solidFill>
                <a:srgbClr val="86BC25"/>
              </a:solidFill>
              <a:latin typeface="Verdana" panose="020B0604030504040204" pitchFamily="34" charset="0"/>
              <a:ea typeface="微軟正黑體" panose="020B0604030504040204" pitchFamily="34" charset="-120"/>
            </a:endParaRPr>
          </a:p>
          <a:p>
            <a:pPr>
              <a:lnSpc>
                <a:spcPct val="150000"/>
              </a:lnSpc>
            </a:pPr>
            <a:r>
              <a:rPr lang="zh-TW" altLang="en-US" sz="800" dirty="0" smtClean="0">
                <a:solidFill>
                  <a:schemeClr val="bg1"/>
                </a:solidFill>
                <a:latin typeface="Verdana" panose="020B0604030504040204" pitchFamily="34" charset="0"/>
                <a:ea typeface="微軟正黑體" panose="020B0604030504040204" pitchFamily="34" charset="-120"/>
              </a:rPr>
              <a:t>資訊</a:t>
            </a:r>
            <a:r>
              <a:rPr lang="zh-TW" altLang="en-US" sz="800" dirty="0">
                <a:solidFill>
                  <a:schemeClr val="bg1"/>
                </a:solidFill>
                <a:latin typeface="Verdana" panose="020B0604030504040204" pitchFamily="34" charset="0"/>
                <a:ea typeface="微軟正黑體" panose="020B0604030504040204" pitchFamily="34" charset="-120"/>
              </a:rPr>
              <a:t>系</a:t>
            </a:r>
            <a:r>
              <a:rPr lang="zh-TW" altLang="en-US" sz="800" dirty="0" smtClean="0">
                <a:solidFill>
                  <a:schemeClr val="bg1"/>
                </a:solidFill>
                <a:latin typeface="Verdana" panose="020B0604030504040204" pitchFamily="34" charset="0"/>
                <a:ea typeface="微軟正黑體" panose="020B0604030504040204" pitchFamily="34" charset="-120"/>
              </a:rPr>
              <a:t>所</a:t>
            </a:r>
            <a:r>
              <a:rPr lang="zh-TW" altLang="en-US" sz="800" dirty="0">
                <a:solidFill>
                  <a:schemeClr val="bg1"/>
                </a:solidFill>
                <a:latin typeface="Verdana" panose="020B0604030504040204" pitchFamily="34" charset="0"/>
                <a:ea typeface="微軟正黑體" panose="020B0604030504040204" pitchFamily="34" charset="-120"/>
              </a:rPr>
              <a:t>或</a:t>
            </a:r>
            <a:r>
              <a:rPr lang="zh-TW" altLang="en-US" sz="800" dirty="0" smtClean="0">
                <a:solidFill>
                  <a:schemeClr val="bg1"/>
                </a:solidFill>
                <a:latin typeface="Verdana" panose="020B0604030504040204" pitchFamily="34" charset="0"/>
                <a:ea typeface="微軟正黑體" panose="020B0604030504040204" pitchFamily="34" charset="-120"/>
              </a:rPr>
              <a:t>會計系所同學</a:t>
            </a:r>
            <a:endParaRPr lang="en-US" altLang="zh-TW" sz="800" dirty="0" smtClean="0">
              <a:solidFill>
                <a:schemeClr val="bg1"/>
              </a:solidFill>
              <a:latin typeface="Verdana" panose="020B0604030504040204" pitchFamily="34" charset="0"/>
              <a:ea typeface="微軟正黑體" panose="020B0604030504040204" pitchFamily="34" charset="-120"/>
            </a:endParaRPr>
          </a:p>
          <a:p>
            <a:pPr>
              <a:lnSpc>
                <a:spcPct val="150000"/>
              </a:lnSpc>
            </a:pPr>
            <a:r>
              <a:rPr lang="en-US" altLang="zh-TW" sz="800" dirty="0" smtClean="0">
                <a:solidFill>
                  <a:schemeClr val="bg1"/>
                </a:solidFill>
                <a:latin typeface="Verdana" panose="020B0604030504040204" pitchFamily="34" charset="0"/>
                <a:ea typeface="Verdana" panose="020B0604030504040204" pitchFamily="34" charset="0"/>
              </a:rPr>
              <a:t>◆</a:t>
            </a:r>
            <a:r>
              <a:rPr lang="zh-TW" altLang="en-US" sz="800" b="1" dirty="0">
                <a:solidFill>
                  <a:srgbClr val="86BC25"/>
                </a:solidFill>
                <a:latin typeface="Verdana" panose="020B0604030504040204" pitchFamily="34" charset="0"/>
                <a:ea typeface="微軟正黑體" panose="020B0604030504040204" pitchFamily="34" charset="-120"/>
              </a:rPr>
              <a:t>實習期間：</a:t>
            </a:r>
            <a:endParaRPr lang="en-US" altLang="zh-TW" sz="800" b="1" dirty="0">
              <a:solidFill>
                <a:srgbClr val="86BC25"/>
              </a:solidFill>
              <a:latin typeface="Verdana" panose="020B0604030504040204" pitchFamily="34" charset="0"/>
              <a:ea typeface="微軟正黑體" panose="020B0604030504040204" pitchFamily="34" charset="-120"/>
            </a:endParaRPr>
          </a:p>
          <a:p>
            <a:pPr>
              <a:lnSpc>
                <a:spcPct val="150000"/>
              </a:lnSpc>
            </a:pPr>
            <a:r>
              <a:rPr lang="en-US" altLang="zh-TW" sz="800" dirty="0">
                <a:solidFill>
                  <a:schemeClr val="bg1"/>
                </a:solidFill>
                <a:latin typeface="Verdana" panose="020B0604030504040204" pitchFamily="34" charset="0"/>
                <a:ea typeface="Verdana" panose="020B0604030504040204" pitchFamily="34" charset="0"/>
              </a:rPr>
              <a:t>2021</a:t>
            </a:r>
            <a:r>
              <a:rPr lang="zh-TW" altLang="en-US" sz="800" dirty="0">
                <a:solidFill>
                  <a:schemeClr val="bg1"/>
                </a:solidFill>
                <a:latin typeface="Verdana" panose="020B0604030504040204" pitchFamily="34" charset="0"/>
                <a:ea typeface="微軟正黑體" panose="020B0604030504040204" pitchFamily="34" charset="-120"/>
              </a:rPr>
              <a:t>年</a:t>
            </a:r>
            <a:r>
              <a:rPr lang="en-US" altLang="zh-TW" sz="800" dirty="0">
                <a:solidFill>
                  <a:schemeClr val="bg1"/>
                </a:solidFill>
                <a:latin typeface="Verdana" panose="020B0604030504040204" pitchFamily="34" charset="0"/>
                <a:ea typeface="Verdana" panose="020B0604030504040204" pitchFamily="34" charset="0"/>
              </a:rPr>
              <a:t>7</a:t>
            </a:r>
            <a:r>
              <a:rPr lang="zh-TW" altLang="en-US" sz="800" dirty="0">
                <a:solidFill>
                  <a:schemeClr val="bg1"/>
                </a:solidFill>
                <a:latin typeface="Verdana" panose="020B0604030504040204" pitchFamily="34" charset="0"/>
                <a:ea typeface="微軟正黑體" panose="020B0604030504040204" pitchFamily="34" charset="-120"/>
              </a:rPr>
              <a:t>月</a:t>
            </a:r>
            <a:r>
              <a:rPr lang="en-US" altLang="zh-TW" sz="800" dirty="0">
                <a:solidFill>
                  <a:schemeClr val="bg1"/>
                </a:solidFill>
                <a:latin typeface="Verdana" panose="020B0604030504040204" pitchFamily="34" charset="0"/>
                <a:ea typeface="Verdana" panose="020B0604030504040204" pitchFamily="34" charset="0"/>
              </a:rPr>
              <a:t>1</a:t>
            </a:r>
            <a:r>
              <a:rPr lang="zh-TW" altLang="en-US" sz="800" dirty="0">
                <a:solidFill>
                  <a:schemeClr val="bg1"/>
                </a:solidFill>
                <a:latin typeface="Verdana" panose="020B0604030504040204" pitchFamily="34" charset="0"/>
                <a:ea typeface="微軟正黑體" panose="020B0604030504040204" pitchFamily="34" charset="-120"/>
              </a:rPr>
              <a:t>日</a:t>
            </a:r>
            <a:r>
              <a:rPr lang="en-US" altLang="zh-TW" sz="800" dirty="0">
                <a:solidFill>
                  <a:schemeClr val="bg1"/>
                </a:solidFill>
                <a:latin typeface="Verdana" panose="020B0604030504040204" pitchFamily="34" charset="0"/>
                <a:ea typeface="Verdana" panose="020B0604030504040204" pitchFamily="34" charset="0"/>
              </a:rPr>
              <a:t>- 2022</a:t>
            </a:r>
            <a:r>
              <a:rPr lang="zh-TW" altLang="en-US" sz="800" dirty="0">
                <a:solidFill>
                  <a:schemeClr val="bg1"/>
                </a:solidFill>
                <a:latin typeface="Verdana" panose="020B0604030504040204" pitchFamily="34" charset="0"/>
                <a:ea typeface="微軟正黑體" panose="020B0604030504040204" pitchFamily="34" charset="-120"/>
              </a:rPr>
              <a:t>年</a:t>
            </a:r>
            <a:r>
              <a:rPr lang="en-US" altLang="zh-TW" sz="800" dirty="0">
                <a:solidFill>
                  <a:schemeClr val="bg1"/>
                </a:solidFill>
                <a:latin typeface="Verdana" panose="020B0604030504040204" pitchFamily="34" charset="0"/>
                <a:ea typeface="Verdana" panose="020B0604030504040204" pitchFamily="34" charset="0"/>
              </a:rPr>
              <a:t>1</a:t>
            </a:r>
            <a:r>
              <a:rPr lang="zh-TW" altLang="en-US" sz="800" dirty="0">
                <a:solidFill>
                  <a:schemeClr val="bg1"/>
                </a:solidFill>
                <a:latin typeface="Verdana" panose="020B0604030504040204" pitchFamily="34" charset="0"/>
                <a:ea typeface="微軟正黑體" panose="020B0604030504040204" pitchFamily="34" charset="-120"/>
              </a:rPr>
              <a:t>月</a:t>
            </a:r>
            <a:r>
              <a:rPr lang="en-US" altLang="zh-TW" sz="800" dirty="0">
                <a:solidFill>
                  <a:schemeClr val="bg1"/>
                </a:solidFill>
                <a:latin typeface="Verdana" panose="020B0604030504040204" pitchFamily="34" charset="0"/>
                <a:ea typeface="Verdana" panose="020B0604030504040204" pitchFamily="34" charset="0"/>
              </a:rPr>
              <a:t>31</a:t>
            </a:r>
            <a:r>
              <a:rPr lang="zh-TW" altLang="en-US" sz="800" dirty="0">
                <a:solidFill>
                  <a:schemeClr val="bg1"/>
                </a:solidFill>
                <a:latin typeface="Verdana" panose="020B0604030504040204" pitchFamily="34" charset="0"/>
                <a:ea typeface="微軟正黑體" panose="020B0604030504040204" pitchFamily="34" charset="-120"/>
              </a:rPr>
              <a:t>日 </a:t>
            </a:r>
            <a:r>
              <a:rPr lang="en-US" altLang="zh-TW" sz="800" dirty="0" smtClean="0">
                <a:solidFill>
                  <a:schemeClr val="bg1"/>
                </a:solidFill>
                <a:latin typeface="Verdana" panose="020B0604030504040204" pitchFamily="34" charset="0"/>
                <a:ea typeface="微軟正黑體" panose="020B0604030504040204" pitchFamily="34" charset="-120"/>
              </a:rPr>
              <a:t>or</a:t>
            </a:r>
            <a:r>
              <a:rPr lang="zh-TW" altLang="en-US" sz="800" dirty="0" smtClean="0">
                <a:solidFill>
                  <a:schemeClr val="bg1"/>
                </a:solidFill>
                <a:latin typeface="Verdana" panose="020B0604030504040204" pitchFamily="34" charset="0"/>
                <a:ea typeface="微軟正黑體" panose="020B0604030504040204" pitchFamily="34" charset="-120"/>
              </a:rPr>
              <a:t> 到</a:t>
            </a:r>
            <a:r>
              <a:rPr lang="en-US" altLang="zh-TW" sz="800" dirty="0" smtClean="0">
                <a:solidFill>
                  <a:schemeClr val="bg1"/>
                </a:solidFill>
                <a:latin typeface="Verdana" panose="020B0604030504040204" pitchFamily="34" charset="0"/>
                <a:ea typeface="Verdana" panose="020B0604030504040204" pitchFamily="34" charset="0"/>
              </a:rPr>
              <a:t>2022</a:t>
            </a:r>
            <a:r>
              <a:rPr lang="zh-TW" altLang="en-US" sz="800" dirty="0" smtClean="0">
                <a:solidFill>
                  <a:schemeClr val="bg1"/>
                </a:solidFill>
                <a:latin typeface="Verdana" panose="020B0604030504040204" pitchFamily="34" charset="0"/>
                <a:ea typeface="微軟正黑體" panose="020B0604030504040204" pitchFamily="34" charset="-120"/>
              </a:rPr>
              <a:t>年</a:t>
            </a:r>
            <a:r>
              <a:rPr lang="en-US" altLang="zh-TW" sz="800" dirty="0" smtClean="0">
                <a:solidFill>
                  <a:schemeClr val="bg1"/>
                </a:solidFill>
                <a:latin typeface="Verdana" panose="020B0604030504040204" pitchFamily="34" charset="0"/>
                <a:ea typeface="Verdana" panose="020B0604030504040204" pitchFamily="34" charset="0"/>
              </a:rPr>
              <a:t>5</a:t>
            </a:r>
            <a:r>
              <a:rPr lang="zh-TW" altLang="en-US" sz="800" dirty="0" smtClean="0">
                <a:solidFill>
                  <a:schemeClr val="bg1"/>
                </a:solidFill>
                <a:latin typeface="Verdana" panose="020B0604030504040204" pitchFamily="34" charset="0"/>
                <a:ea typeface="微軟正黑體" panose="020B0604030504040204" pitchFamily="34" charset="-120"/>
              </a:rPr>
              <a:t>月</a:t>
            </a:r>
            <a:r>
              <a:rPr lang="en-US" altLang="zh-TW" sz="800" dirty="0" smtClean="0">
                <a:solidFill>
                  <a:schemeClr val="bg1"/>
                </a:solidFill>
                <a:latin typeface="Verdana" panose="020B0604030504040204" pitchFamily="34" charset="0"/>
                <a:ea typeface="Verdana" panose="020B0604030504040204" pitchFamily="34" charset="0"/>
              </a:rPr>
              <a:t>31</a:t>
            </a:r>
            <a:r>
              <a:rPr lang="zh-TW" altLang="en-US" sz="800" dirty="0" smtClean="0">
                <a:solidFill>
                  <a:schemeClr val="bg1"/>
                </a:solidFill>
                <a:latin typeface="Verdana" panose="020B0604030504040204" pitchFamily="34" charset="0"/>
                <a:ea typeface="微軟正黑體" panose="020B0604030504040204" pitchFamily="34" charset="-120"/>
              </a:rPr>
              <a:t>日 </a:t>
            </a:r>
            <a:endParaRPr lang="en-US" altLang="zh-TW" sz="800" dirty="0">
              <a:solidFill>
                <a:schemeClr val="bg1"/>
              </a:solidFill>
              <a:latin typeface="Verdana" panose="020B0604030504040204" pitchFamily="34" charset="0"/>
              <a:ea typeface="微軟正黑體" panose="020B0604030504040204" pitchFamily="34" charset="-120"/>
            </a:endParaRPr>
          </a:p>
          <a:p>
            <a:pPr>
              <a:lnSpc>
                <a:spcPct val="150000"/>
              </a:lnSpc>
            </a:pPr>
            <a:r>
              <a:rPr lang="en-US" altLang="zh-TW" sz="800" dirty="0" smtClean="0">
                <a:solidFill>
                  <a:schemeClr val="bg1"/>
                </a:solidFill>
                <a:latin typeface="Verdana" panose="020B0604030504040204" pitchFamily="34" charset="0"/>
                <a:ea typeface="微軟正黑體" panose="020B0604030504040204" pitchFamily="34" charset="-120"/>
              </a:rPr>
              <a:t>(</a:t>
            </a:r>
            <a:r>
              <a:rPr lang="zh-TW" altLang="en-US" sz="800" dirty="0" smtClean="0">
                <a:solidFill>
                  <a:schemeClr val="bg1"/>
                </a:solidFill>
                <a:latin typeface="Verdana" panose="020B0604030504040204" pitchFamily="34" charset="0"/>
                <a:ea typeface="微軟正黑體" panose="020B0604030504040204" pitchFamily="34" charset="-120"/>
              </a:rPr>
              <a:t>每週</a:t>
            </a:r>
            <a:r>
              <a:rPr lang="zh-TW" altLang="en-US" sz="800" dirty="0">
                <a:solidFill>
                  <a:schemeClr val="bg1"/>
                </a:solidFill>
                <a:latin typeface="Verdana" panose="020B0604030504040204" pitchFamily="34" charset="0"/>
                <a:ea typeface="微軟正黑體" panose="020B0604030504040204" pitchFamily="34" charset="-120"/>
              </a:rPr>
              <a:t>上班需至少</a:t>
            </a:r>
            <a:r>
              <a:rPr lang="en-US" altLang="zh-TW" sz="800" dirty="0">
                <a:solidFill>
                  <a:schemeClr val="bg1"/>
                </a:solidFill>
                <a:latin typeface="Verdana" panose="020B0604030504040204" pitchFamily="34" charset="0"/>
                <a:ea typeface="Verdana" panose="020B0604030504040204" pitchFamily="34" charset="0"/>
              </a:rPr>
              <a:t>3</a:t>
            </a:r>
            <a:r>
              <a:rPr lang="zh-TW" altLang="en-US" sz="800" dirty="0" smtClean="0">
                <a:solidFill>
                  <a:schemeClr val="bg1"/>
                </a:solidFill>
                <a:latin typeface="Verdana" panose="020B0604030504040204" pitchFamily="34" charset="0"/>
                <a:ea typeface="微軟正黑體" panose="020B0604030504040204" pitchFamily="34" charset="-120"/>
              </a:rPr>
              <a:t>天、至少需六個月以上</a:t>
            </a:r>
            <a:r>
              <a:rPr lang="en-US" altLang="zh-TW" sz="800" dirty="0" smtClean="0">
                <a:solidFill>
                  <a:schemeClr val="bg1"/>
                </a:solidFill>
                <a:latin typeface="Verdana" panose="020B0604030504040204" pitchFamily="34" charset="0"/>
                <a:ea typeface="微軟正黑體" panose="020B0604030504040204" pitchFamily="34" charset="-120"/>
              </a:rPr>
              <a:t>)</a:t>
            </a:r>
            <a:endParaRPr lang="en-US" altLang="zh-TW" sz="800" dirty="0">
              <a:solidFill>
                <a:schemeClr val="bg1"/>
              </a:solidFill>
              <a:latin typeface="Verdana" panose="020B0604030504040204" pitchFamily="34" charset="0"/>
              <a:ea typeface="微軟正黑體" panose="020B0604030504040204" pitchFamily="34" charset="-120"/>
            </a:endParaRPr>
          </a:p>
          <a:p>
            <a:pPr>
              <a:lnSpc>
                <a:spcPct val="150000"/>
              </a:lnSpc>
            </a:pPr>
            <a:r>
              <a:rPr lang="en-US" altLang="zh-TW" sz="800" dirty="0">
                <a:solidFill>
                  <a:schemeClr val="bg1"/>
                </a:solidFill>
                <a:latin typeface="Verdana" panose="020B0604030504040204" pitchFamily="34" charset="0"/>
                <a:ea typeface="Verdana" panose="020B0604030504040204" pitchFamily="34" charset="0"/>
              </a:rPr>
              <a:t>◆</a:t>
            </a:r>
            <a:r>
              <a:rPr lang="zh-TW" altLang="en-US" sz="800" b="1" dirty="0">
                <a:solidFill>
                  <a:srgbClr val="86BC25"/>
                </a:solidFill>
                <a:latin typeface="Verdana" panose="020B0604030504040204" pitchFamily="34" charset="0"/>
                <a:ea typeface="微軟正黑體" panose="020B0604030504040204" pitchFamily="34" charset="-120"/>
              </a:rPr>
              <a:t>實習內容：</a:t>
            </a:r>
            <a:endParaRPr lang="en-US" altLang="zh-TW" sz="800" b="1" dirty="0">
              <a:solidFill>
                <a:srgbClr val="86BC25"/>
              </a:solidFill>
              <a:latin typeface="Verdana" panose="020B0604030504040204" pitchFamily="34" charset="0"/>
              <a:ea typeface="微軟正黑體" panose="020B0604030504040204" pitchFamily="34" charset="-120"/>
            </a:endParaRPr>
          </a:p>
          <a:p>
            <a:pPr>
              <a:lnSpc>
                <a:spcPct val="150000"/>
              </a:lnSpc>
            </a:pPr>
            <a:r>
              <a:rPr lang="zh-TW" altLang="en-US" sz="800" dirty="0">
                <a:solidFill>
                  <a:schemeClr val="bg1"/>
                </a:solidFill>
                <a:latin typeface="Verdana" panose="020B0604030504040204" pitchFamily="34" charset="0"/>
                <a:ea typeface="微軟正黑體" panose="020B0604030504040204" pitchFamily="34" charset="-120"/>
              </a:rPr>
              <a:t>運用</a:t>
            </a:r>
            <a:r>
              <a:rPr lang="en-US" altLang="zh-TW" sz="800" dirty="0">
                <a:solidFill>
                  <a:schemeClr val="bg1"/>
                </a:solidFill>
                <a:latin typeface="Verdana" panose="020B0604030504040204" pitchFamily="34" charset="0"/>
                <a:ea typeface="微軟正黑體" panose="020B0604030504040204" pitchFamily="34" charset="-120"/>
              </a:rPr>
              <a:t>ERP</a:t>
            </a:r>
            <a:r>
              <a:rPr lang="zh-TW" altLang="en-US" sz="800" dirty="0">
                <a:solidFill>
                  <a:schemeClr val="bg1"/>
                </a:solidFill>
                <a:latin typeface="Verdana" panose="020B0604030504040204" pitchFamily="34" charset="0"/>
                <a:ea typeface="微軟正黑體" panose="020B0604030504040204" pitchFamily="34" charset="-120"/>
              </a:rPr>
              <a:t>稽核工具及</a:t>
            </a:r>
            <a:r>
              <a:rPr lang="en-US" altLang="zh-TW" sz="800" dirty="0">
                <a:solidFill>
                  <a:schemeClr val="bg1"/>
                </a:solidFill>
                <a:latin typeface="Verdana" panose="020B0604030504040204" pitchFamily="34" charset="0"/>
                <a:ea typeface="微軟正黑體" panose="020B0604030504040204" pitchFamily="34" charset="-120"/>
              </a:rPr>
              <a:t>ERP</a:t>
            </a:r>
            <a:r>
              <a:rPr lang="zh-TW" altLang="en-US" sz="800" dirty="0">
                <a:solidFill>
                  <a:schemeClr val="bg1"/>
                </a:solidFill>
                <a:latin typeface="Verdana" panose="020B0604030504040204" pitchFamily="34" charset="0"/>
                <a:ea typeface="微軟正黑體" panose="020B0604030504040204" pitchFamily="34" charset="-120"/>
              </a:rPr>
              <a:t>演練環境，深入</a:t>
            </a:r>
            <a:r>
              <a:rPr lang="en-US" altLang="zh-TW" sz="800" dirty="0">
                <a:solidFill>
                  <a:schemeClr val="bg1"/>
                </a:solidFill>
                <a:latin typeface="Verdana" panose="020B0604030504040204" pitchFamily="34" charset="0"/>
                <a:ea typeface="微軟正黑體" panose="020B0604030504040204" pitchFamily="34" charset="-120"/>
              </a:rPr>
              <a:t>ERP</a:t>
            </a:r>
            <a:r>
              <a:rPr lang="zh-TW" altLang="en-US" sz="800" dirty="0">
                <a:solidFill>
                  <a:schemeClr val="bg1"/>
                </a:solidFill>
                <a:latin typeface="Verdana" panose="020B0604030504040204" pitchFamily="34" charset="0"/>
                <a:ea typeface="微軟正黑體" panose="020B0604030504040204" pitchFamily="34" charset="-120"/>
              </a:rPr>
              <a:t>稽核技術及原理原則實作暨歸納、整理</a:t>
            </a:r>
            <a:r>
              <a:rPr lang="zh-TW" altLang="en-US" sz="800" dirty="0" smtClean="0">
                <a:solidFill>
                  <a:schemeClr val="bg1"/>
                </a:solidFill>
                <a:latin typeface="Verdana" panose="020B0604030504040204" pitchFamily="34" charset="0"/>
                <a:ea typeface="微軟正黑體" panose="020B0604030504040204" pitchFamily="34" charset="-120"/>
              </a:rPr>
              <a:t>。</a:t>
            </a:r>
            <a:endParaRPr lang="en-US" altLang="zh-TW" sz="800" dirty="0" smtClean="0">
              <a:solidFill>
                <a:schemeClr val="bg1"/>
              </a:solidFill>
              <a:latin typeface="Verdana" panose="020B0604030504040204" pitchFamily="34" charset="0"/>
              <a:ea typeface="微軟正黑體" panose="020B0604030504040204" pitchFamily="34" charset="-120"/>
            </a:endParaRPr>
          </a:p>
          <a:p>
            <a:pPr>
              <a:lnSpc>
                <a:spcPct val="150000"/>
              </a:lnSpc>
            </a:pPr>
            <a:r>
              <a:rPr lang="en-US" altLang="zh-TW" sz="800" dirty="0" smtClean="0">
                <a:solidFill>
                  <a:schemeClr val="bg1"/>
                </a:solidFill>
                <a:latin typeface="Verdana" panose="020B0604030504040204" pitchFamily="34" charset="0"/>
                <a:ea typeface="Verdana" panose="020B0604030504040204" pitchFamily="34" charset="0"/>
              </a:rPr>
              <a:t>◆</a:t>
            </a:r>
            <a:r>
              <a:rPr lang="zh-TW" altLang="en-US" sz="800" b="1" dirty="0">
                <a:solidFill>
                  <a:srgbClr val="86BC25"/>
                </a:solidFill>
                <a:latin typeface="Verdana" panose="020B0604030504040204" pitchFamily="34" charset="0"/>
                <a:ea typeface="微軟正黑體" panose="020B0604030504040204" pitchFamily="34" charset="-120"/>
              </a:rPr>
              <a:t>實習地點：</a:t>
            </a:r>
            <a:endParaRPr lang="en-US" altLang="zh-TW" sz="800" b="1" dirty="0">
              <a:solidFill>
                <a:srgbClr val="86BC25"/>
              </a:solidFill>
              <a:latin typeface="Verdana" panose="020B0604030504040204" pitchFamily="34" charset="0"/>
              <a:ea typeface="微軟正黑體" panose="020B0604030504040204" pitchFamily="34" charset="-120"/>
            </a:endParaRPr>
          </a:p>
          <a:p>
            <a:pPr>
              <a:lnSpc>
                <a:spcPct val="150000"/>
              </a:lnSpc>
            </a:pPr>
            <a:r>
              <a:rPr lang="zh-TW" altLang="en-US" sz="800" dirty="0">
                <a:solidFill>
                  <a:schemeClr val="bg1"/>
                </a:solidFill>
                <a:latin typeface="Verdana" panose="020B0604030504040204" pitchFamily="34" charset="0"/>
                <a:ea typeface="微軟正黑體" panose="020B0604030504040204" pitchFamily="34" charset="-120"/>
              </a:rPr>
              <a:t>勤業眾信 </a:t>
            </a:r>
            <a:r>
              <a:rPr lang="zh-TW" altLang="en-US" sz="800" dirty="0" smtClean="0">
                <a:solidFill>
                  <a:schemeClr val="bg1"/>
                </a:solidFill>
                <a:latin typeface="Verdana" panose="020B0604030504040204" pitchFamily="34" charset="0"/>
                <a:ea typeface="微軟正黑體" panose="020B0604030504040204" pitchFamily="34" charset="-120"/>
              </a:rPr>
              <a:t>台北所 </a:t>
            </a:r>
            <a:r>
              <a:rPr lang="en-US" altLang="zh-TW" sz="800" dirty="0" smtClean="0">
                <a:solidFill>
                  <a:schemeClr val="bg1"/>
                </a:solidFill>
                <a:latin typeface="Verdana" panose="020B0604030504040204" pitchFamily="34" charset="0"/>
                <a:ea typeface="微軟正黑體" panose="020B0604030504040204" pitchFamily="34" charset="-120"/>
              </a:rPr>
              <a:t>(</a:t>
            </a:r>
            <a:r>
              <a:rPr lang="zh-TW" altLang="en-US" sz="800" dirty="0" smtClean="0">
                <a:solidFill>
                  <a:schemeClr val="bg1"/>
                </a:solidFill>
                <a:latin typeface="Verdana" panose="020B0604030504040204" pitchFamily="34" charset="0"/>
                <a:ea typeface="微軟正黑體" panose="020B0604030504040204" pitchFamily="34" charset="-120"/>
              </a:rPr>
              <a:t>台北市信義區松仁路</a:t>
            </a:r>
            <a:r>
              <a:rPr lang="en-US" altLang="zh-TW" sz="800" dirty="0" smtClean="0">
                <a:solidFill>
                  <a:schemeClr val="bg1"/>
                </a:solidFill>
                <a:latin typeface="Verdana" panose="020B0604030504040204" pitchFamily="34" charset="0"/>
                <a:ea typeface="微軟正黑體" panose="020B0604030504040204" pitchFamily="34" charset="-120"/>
              </a:rPr>
              <a:t>100</a:t>
            </a:r>
            <a:r>
              <a:rPr lang="zh-TW" altLang="en-US" sz="800" dirty="0" smtClean="0">
                <a:solidFill>
                  <a:schemeClr val="bg1"/>
                </a:solidFill>
                <a:latin typeface="Verdana" panose="020B0604030504040204" pitchFamily="34" charset="0"/>
                <a:ea typeface="微軟正黑體" panose="020B0604030504040204" pitchFamily="34" charset="-120"/>
              </a:rPr>
              <a:t>號</a:t>
            </a:r>
            <a:r>
              <a:rPr lang="en-US" altLang="zh-TW" sz="800" dirty="0" smtClean="0">
                <a:solidFill>
                  <a:schemeClr val="bg1"/>
                </a:solidFill>
                <a:latin typeface="Verdana" panose="020B0604030504040204" pitchFamily="34" charset="0"/>
                <a:ea typeface="微軟正黑體" panose="020B0604030504040204" pitchFamily="34" charset="-120"/>
              </a:rPr>
              <a:t>21F)</a:t>
            </a:r>
            <a:endParaRPr lang="en-US" altLang="zh-TW" sz="800" dirty="0">
              <a:solidFill>
                <a:schemeClr val="bg1"/>
              </a:solidFill>
              <a:latin typeface="Verdana" panose="020B0604030504040204" pitchFamily="34" charset="0"/>
              <a:ea typeface="微軟正黑體" panose="020B0604030504040204" pitchFamily="34" charset="-120"/>
            </a:endParaRPr>
          </a:p>
          <a:p>
            <a:pPr>
              <a:lnSpc>
                <a:spcPct val="150000"/>
              </a:lnSpc>
            </a:pPr>
            <a:r>
              <a:rPr lang="en-US" altLang="zh-TW" sz="800" dirty="0">
                <a:solidFill>
                  <a:schemeClr val="bg1"/>
                </a:solidFill>
                <a:latin typeface="Verdana" panose="020B0604030504040204" pitchFamily="34" charset="0"/>
                <a:ea typeface="Verdana" panose="020B0604030504040204" pitchFamily="34" charset="0"/>
              </a:rPr>
              <a:t>◆</a:t>
            </a:r>
            <a:r>
              <a:rPr lang="zh-TW" altLang="en-US" sz="800" b="1" dirty="0">
                <a:solidFill>
                  <a:srgbClr val="86BC25"/>
                </a:solidFill>
                <a:latin typeface="Verdana" panose="020B0604030504040204" pitchFamily="34" charset="0"/>
                <a:ea typeface="微軟正黑體" panose="020B0604030504040204" pitchFamily="34" charset="-120"/>
              </a:rPr>
              <a:t>上班時間：</a:t>
            </a:r>
            <a:endParaRPr lang="en-US" altLang="zh-TW" sz="800" b="1" dirty="0">
              <a:solidFill>
                <a:srgbClr val="86BC25"/>
              </a:solidFill>
              <a:latin typeface="Verdana" panose="020B0604030504040204" pitchFamily="34" charset="0"/>
              <a:ea typeface="微軟正黑體" panose="020B0604030504040204" pitchFamily="34" charset="-120"/>
            </a:endParaRPr>
          </a:p>
          <a:p>
            <a:pPr>
              <a:lnSpc>
                <a:spcPct val="150000"/>
              </a:lnSpc>
            </a:pPr>
            <a:r>
              <a:rPr lang="zh-TW" altLang="en-US" sz="800" dirty="0">
                <a:solidFill>
                  <a:schemeClr val="bg1"/>
                </a:solidFill>
                <a:latin typeface="Verdana" panose="020B0604030504040204" pitchFamily="34" charset="0"/>
                <a:ea typeface="微軟正黑體" panose="020B0604030504040204" pitchFamily="34" charset="-120"/>
              </a:rPr>
              <a:t>彈性上下班時間</a:t>
            </a:r>
            <a:r>
              <a:rPr lang="zh-TW" altLang="en-US" sz="800" dirty="0" smtClean="0">
                <a:solidFill>
                  <a:schemeClr val="bg1"/>
                </a:solidFill>
                <a:latin typeface="Verdana" panose="020B0604030504040204" pitchFamily="34" charset="0"/>
                <a:ea typeface="微軟正黑體" panose="020B0604030504040204" pitchFamily="34" charset="-120"/>
              </a:rPr>
              <a:t>：</a:t>
            </a:r>
            <a:r>
              <a:rPr lang="en-US" altLang="zh-TW" sz="800">
                <a:solidFill>
                  <a:schemeClr val="bg1"/>
                </a:solidFill>
                <a:latin typeface="Verdana" panose="020B0604030504040204" pitchFamily="34" charset="0"/>
                <a:ea typeface="微軟正黑體" panose="020B0604030504040204" pitchFamily="34" charset="-120"/>
              </a:rPr>
              <a:t>08:30~17:30/09:00~18:00</a:t>
            </a:r>
            <a:endParaRPr lang="en-US" altLang="zh-TW" sz="800" dirty="0">
              <a:solidFill>
                <a:schemeClr val="bg1"/>
              </a:solidFill>
              <a:latin typeface="Verdana" panose="020B0604030504040204" pitchFamily="34" charset="0"/>
              <a:ea typeface="微軟正黑體" panose="020B0604030504040204" pitchFamily="34" charset="-120"/>
            </a:endParaRPr>
          </a:p>
          <a:p>
            <a:pPr lvl="0" algn="r" defTabSz="1219179">
              <a:buSzPct val="100000"/>
            </a:pPr>
            <a:endParaRPr lang="zh-TW" altLang="zh-TW" sz="800" b="1"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p:txBody>
      </p:sp>
      <p:sp>
        <p:nvSpPr>
          <p:cNvPr id="15" name="橢圓 14"/>
          <p:cNvSpPr>
            <a:spLocks noChangeAspect="1"/>
          </p:cNvSpPr>
          <p:nvPr/>
        </p:nvSpPr>
        <p:spPr bwMode="gray">
          <a:xfrm>
            <a:off x="372561" y="2111153"/>
            <a:ext cx="216000" cy="216000"/>
          </a:xfrm>
          <a:prstGeom prst="ellipse">
            <a:avLst/>
          </a:prstGeom>
          <a:solidFill>
            <a:srgbClr val="86BC25"/>
          </a:solidFill>
          <a:ln w="19050" algn="ctr">
            <a:noFill/>
            <a:miter lim="800000"/>
            <a:headEnd/>
            <a:tailEnd/>
          </a:ln>
          <a:effectLst>
            <a:innerShdw blurRad="63500" dist="50800" dir="13500000">
              <a:prstClr val="black">
                <a:alpha val="50000"/>
              </a:prstClr>
            </a:innerShdw>
          </a:effectLst>
        </p:spPr>
        <p:txBody>
          <a:bodyPr wrap="square" lIns="88900" tIns="88900" rIns="88900" bIns="88900" rtlCol="0" anchor="ctr"/>
          <a:lstStyle/>
          <a:p>
            <a:pPr algn="ctr">
              <a:lnSpc>
                <a:spcPct val="106000"/>
              </a:lnSpc>
              <a:buFont typeface="Wingdings 2" pitchFamily="18" charset="2"/>
              <a:buNone/>
            </a:pPr>
            <a:endParaRPr lang="zh-TW" altLang="en-US" sz="1400" b="1" dirty="0" smtClean="0">
              <a:solidFill>
                <a:srgbClr val="6FC2B4"/>
              </a:solidFill>
            </a:endParaRPr>
          </a:p>
        </p:txBody>
      </p:sp>
      <p:sp>
        <p:nvSpPr>
          <p:cNvPr id="19" name="矩形 18"/>
          <p:cNvSpPr/>
          <p:nvPr/>
        </p:nvSpPr>
        <p:spPr>
          <a:xfrm>
            <a:off x="2970372" y="4046824"/>
            <a:ext cx="2870514" cy="707886"/>
          </a:xfrm>
          <a:prstGeom prst="rect">
            <a:avLst/>
          </a:prstGeom>
        </p:spPr>
        <p:txBody>
          <a:bodyPr wrap="square">
            <a:spAutoFit/>
          </a:bodyPr>
          <a:lstStyle/>
          <a:p>
            <a:pPr>
              <a:lnSpc>
                <a:spcPct val="150000"/>
              </a:lnSpc>
            </a:pPr>
            <a:r>
              <a:rPr lang="zh-TW" altLang="en-US" sz="800" dirty="0" smtClean="0">
                <a:solidFill>
                  <a:schemeClr val="bg1"/>
                </a:solidFill>
                <a:latin typeface="Verdana" panose="020B0604030504040204" pitchFamily="34" charset="0"/>
                <a:ea typeface="微軟正黑體" panose="020B0604030504040204" pitchFamily="34" charset="-120"/>
              </a:rPr>
              <a:t>如有興趣可直接於下列網址投遞履歷</a:t>
            </a:r>
            <a:endParaRPr lang="en-US" altLang="zh-TW" sz="800" dirty="0" smtClean="0">
              <a:solidFill>
                <a:schemeClr val="bg1"/>
              </a:solidFill>
              <a:latin typeface="Verdana" panose="020B0604030504040204" pitchFamily="34" charset="0"/>
              <a:ea typeface="微軟正黑體" panose="020B0604030504040204" pitchFamily="34" charset="-120"/>
            </a:endParaRPr>
          </a:p>
          <a:p>
            <a:pPr>
              <a:lnSpc>
                <a:spcPct val="150000"/>
              </a:lnSpc>
            </a:pPr>
            <a:r>
              <a:rPr lang="zh-TW" altLang="en-US" sz="800" smtClean="0">
                <a:solidFill>
                  <a:schemeClr val="bg1"/>
                </a:solidFill>
                <a:latin typeface="Verdana" panose="020B0604030504040204" pitchFamily="34" charset="0"/>
                <a:ea typeface="微軟正黑體" panose="020B0604030504040204" pitchFamily="34" charset="-120"/>
              </a:rPr>
              <a:t>或向資管系謝</a:t>
            </a:r>
            <a:r>
              <a:rPr lang="zh-TW" altLang="en-US" sz="800" dirty="0">
                <a:solidFill>
                  <a:schemeClr val="bg1"/>
                </a:solidFill>
                <a:latin typeface="Verdana" panose="020B0604030504040204" pitchFamily="34" charset="0"/>
                <a:ea typeface="微軟正黑體" panose="020B0604030504040204" pitchFamily="34" charset="-120"/>
              </a:rPr>
              <a:t>岱</a:t>
            </a:r>
            <a:r>
              <a:rPr lang="zh-TW" altLang="en-US" sz="800" dirty="0" smtClean="0">
                <a:solidFill>
                  <a:schemeClr val="bg1"/>
                </a:solidFill>
                <a:latin typeface="Verdana" panose="020B0604030504040204" pitchFamily="34" charset="0"/>
                <a:ea typeface="微軟正黑體" panose="020B0604030504040204" pitchFamily="34" charset="-120"/>
              </a:rPr>
              <a:t>融助教聯繫</a:t>
            </a:r>
            <a:endParaRPr lang="en-US" altLang="zh-TW" sz="800" dirty="0">
              <a:solidFill>
                <a:schemeClr val="bg1"/>
              </a:solidFill>
              <a:latin typeface="Verdana" panose="020B0604030504040204" pitchFamily="34" charset="0"/>
              <a:ea typeface="微軟正黑體" panose="020B0604030504040204" pitchFamily="34" charset="-120"/>
            </a:endParaRPr>
          </a:p>
          <a:p>
            <a:pPr lvl="0" algn="r" defTabSz="1219179">
              <a:buSzPct val="100000"/>
            </a:pPr>
            <a:endParaRPr lang="en-US" altLang="zh-TW" sz="800" b="1" kern="100" dirty="0" smtClean="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a:p>
            <a:pPr lvl="0" algn="r" defTabSz="1219179">
              <a:buSzPct val="100000"/>
            </a:pPr>
            <a:r>
              <a:rPr lang="en-US" altLang="zh-TW" sz="800" b="1" kern="100" dirty="0" smtClean="0">
                <a:solidFill>
                  <a:schemeClr val="bg1"/>
                </a:solidFill>
                <a:latin typeface="Calibri" panose="020F0502020204030204" pitchFamily="34" charset="0"/>
                <a:ea typeface="新細明體" panose="02020500000000000000" pitchFamily="18" charset="-120"/>
                <a:cs typeface="Times New Roman" panose="02020603050405020304" pitchFamily="18" charset="0"/>
              </a:rPr>
              <a:t>https</a:t>
            </a:r>
            <a:r>
              <a:rPr lang="en-US" altLang="zh-TW" sz="800" b="1"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rPr>
              <a:t>://www.104.com.tw/job/6xlp6?jobsource=company_job</a:t>
            </a:r>
            <a:endParaRPr lang="zh-TW" altLang="zh-TW" sz="800" b="1"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88586264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16_9_Onscreen_tw">
  <a:themeElements>
    <a:clrScheme name="自訂 18">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自訂 1">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afult.potx" id="{0712763E-6028-41C7-A9E9-5890F3268004}" vid="{C301CB77-7231-4B8A-8024-AF40F8F775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305</TotalTime>
  <Words>155</Words>
  <Application>Microsoft Office PowerPoint</Application>
  <PresentationFormat>自訂</PresentationFormat>
  <Paragraphs>23</Paragraphs>
  <Slides>1</Slides>
  <Notes>0</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1</vt:i4>
      </vt:variant>
    </vt:vector>
  </HeadingPairs>
  <TitlesOfParts>
    <vt:vector size="12" baseType="lpstr">
      <vt:lpstr>Open Sans</vt:lpstr>
      <vt:lpstr>微軟正黑體</vt:lpstr>
      <vt:lpstr>新細明體</vt:lpstr>
      <vt:lpstr>Arial</vt:lpstr>
      <vt:lpstr>Bradley Hand ITC</vt:lpstr>
      <vt:lpstr>Calibri</vt:lpstr>
      <vt:lpstr>Times New Roman</vt:lpstr>
      <vt:lpstr>Verdana</vt:lpstr>
      <vt:lpstr>Wingdings 2</vt:lpstr>
      <vt:lpstr>Deloitte_16_9_Onscreen_tw</vt:lpstr>
      <vt:lpstr>think-cell Slide</vt:lpstr>
      <vt:lpstr>PowerPoint 簡報</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Huang, Lynn C.</dc:creator>
  <cp:lastModifiedBy>Shen, Roy H.</cp:lastModifiedBy>
  <cp:revision>18</cp:revision>
  <cp:lastPrinted>2014-06-25T02:16:22Z</cp:lastPrinted>
  <dcterms:created xsi:type="dcterms:W3CDTF">2021-04-08T02:32:08Z</dcterms:created>
  <dcterms:modified xsi:type="dcterms:W3CDTF">2021-06-30T06:10:48Z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2021-04-08T02:32:14Z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d79107e3-2daf-4aac-8daa-edd7414f7019</vt:lpwstr>
  </property>
  <property fmtid="{D5CDD505-2E9C-101B-9397-08002B2CF9AE}" pid="8" name="MSIP_Label_ea60d57e-af5b-4752-ac57-3e4f28ca11dc_ContentBits">
    <vt:lpwstr>0</vt:lpwstr>
  </property>
</Properties>
</file>