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  <p:sldMasterId id="2147483795" r:id="rId2"/>
  </p:sldMasterIdLst>
  <p:notesMasterIdLst>
    <p:notesMasterId r:id="rId6"/>
  </p:notesMasterIdLst>
  <p:handoutMasterIdLst>
    <p:handoutMasterId r:id="rId7"/>
  </p:handoutMasterIdLst>
  <p:sldIdLst>
    <p:sldId id="365" r:id="rId3"/>
    <p:sldId id="377" r:id="rId4"/>
    <p:sldId id="368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DEAE7"/>
    <a:srgbClr val="065381"/>
    <a:srgbClr val="03A9F5"/>
    <a:srgbClr val="00CDE8"/>
    <a:srgbClr val="FE2635"/>
    <a:srgbClr val="F62230"/>
    <a:srgbClr val="00CC66"/>
    <a:srgbClr val="99CC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5434" autoAdjust="0"/>
  </p:normalViewPr>
  <p:slideViewPr>
    <p:cSldViewPr>
      <p:cViewPr varScale="1">
        <p:scale>
          <a:sx n="87" d="100"/>
          <a:sy n="8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5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9AF7B-F34A-4B5C-BB15-C4E37B526D02}" type="datetimeFigureOut">
              <a:rPr lang="zh-TW" altLang="en-US" smtClean="0"/>
              <a:t>2021/11/23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2"/>
            <a:ext cx="2944958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2B00F-A2B1-41CA-B7BD-20FA78B8E5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67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0AF7D3F-5D88-4E8A-A9AC-AAA2BCB04F05}" type="datetimeFigureOut">
              <a:rPr lang="zh-TW" altLang="en-US"/>
              <a:pPr>
                <a:defRPr/>
              </a:pPr>
              <a:t>2021/11/23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CA8A318-9601-4C23-A51C-7162323B34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044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37370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38154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81959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電子簡報4-3Back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19" b="99815" l="0" r="100000">
                        <a14:foregroundMark x1="1528" y1="92037" x2="96389" y2="9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6" y="0"/>
            <a:ext cx="9168656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xtLst/>
        </p:spPr>
      </p:pic>
      <p:sp>
        <p:nvSpPr>
          <p:cNvPr id="5" name="投影片編號版面配置區 1"/>
          <p:cNvSpPr txBox="1">
            <a:spLocks/>
          </p:cNvSpPr>
          <p:nvPr userDrawn="1"/>
        </p:nvSpPr>
        <p:spPr bwMode="auto">
          <a:xfrm>
            <a:off x="34925" y="6589713"/>
            <a:ext cx="1200150" cy="290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F12A12A0-CFD0-44D5-8CE4-CA75CCBE22AC}" type="slidenum">
              <a:rPr lang="en-US" altLang="zh-TW" sz="140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lang="en-US" altLang="zh-TW" sz="14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133518"/>
            <a:ext cx="4320480" cy="63479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6" name="Picture 2" descr="https://www.skfh.com.tw/hr/campus/images/2-5.png"/>
          <p:cNvPicPr>
            <a:picLocks noChangeAspect="1" noChangeArrowheads="1"/>
          </p:cNvPicPr>
          <p:nvPr userDrawn="1"/>
        </p:nvPicPr>
        <p:blipFill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43" y="1053895"/>
            <a:ext cx="3559252" cy="50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557A546-DEE1-41E5-9643-6E404A30A9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5481"/>
            <a:ext cx="4094386" cy="4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0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/>
          <p:cNvSpPr txBox="1">
            <a:spLocks/>
          </p:cNvSpPr>
          <p:nvPr userDrawn="1"/>
        </p:nvSpPr>
        <p:spPr bwMode="auto">
          <a:xfrm>
            <a:off x="34925" y="6589713"/>
            <a:ext cx="1200150" cy="290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F12A12A0-CFD0-44D5-8CE4-CA75CCBE22AC}" type="slidenum">
              <a:rPr lang="en-US" altLang="zh-TW" sz="140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lang="en-US" altLang="zh-TW" sz="14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133518"/>
            <a:ext cx="4320480" cy="63479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E004594-5E91-48E1-84E4-509C5F4515AD}"/>
              </a:ext>
            </a:extLst>
          </p:cNvPr>
          <p:cNvCxnSpPr>
            <a:cxnSpLocks/>
          </p:cNvCxnSpPr>
          <p:nvPr userDrawn="1"/>
        </p:nvCxnSpPr>
        <p:spPr>
          <a:xfrm>
            <a:off x="2771800" y="6589713"/>
            <a:ext cx="6372200" cy="0"/>
          </a:xfrm>
          <a:prstGeom prst="line">
            <a:avLst/>
          </a:prstGeom>
          <a:ln w="76200">
            <a:solidFill>
              <a:srgbClr val="DA0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www.skfh.com.tw/hr/campus/images/2-5.p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57" y="987792"/>
            <a:ext cx="4102657" cy="58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1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電子簡報4-3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7305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3380" y="133518"/>
            <a:ext cx="6409594" cy="634797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98440"/>
            <a:ext cx="8055774" cy="445048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/>
                <a:ea typeface="微軟正黑體"/>
                <a:cs typeface="微軟正黑體"/>
              </a:defRPr>
            </a:lvl1pPr>
            <a:lvl2pPr>
              <a:defRPr>
                <a:latin typeface="微軟正黑體"/>
                <a:ea typeface="微軟正黑體"/>
                <a:cs typeface="微軟正黑體"/>
              </a:defRPr>
            </a:lvl2pPr>
            <a:lvl3pPr>
              <a:defRPr>
                <a:latin typeface="微軟正黑體"/>
                <a:ea typeface="微軟正黑體"/>
                <a:cs typeface="微軟正黑體"/>
              </a:defRPr>
            </a:lvl3pPr>
            <a:lvl4pPr>
              <a:defRPr>
                <a:latin typeface="微軟正黑體"/>
                <a:ea typeface="微軟正黑體"/>
                <a:cs typeface="微軟正黑體"/>
              </a:defRPr>
            </a:lvl4pPr>
            <a:lvl5pPr>
              <a:defRPr>
                <a:latin typeface="微軟正黑體"/>
                <a:ea typeface="微軟正黑體"/>
                <a:cs typeface="微軟正黑體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6547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36356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988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69537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285770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4295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6106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93982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597227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0544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4204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09378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3067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/>
          <p:cNvSpPr txBox="1">
            <a:spLocks/>
          </p:cNvSpPr>
          <p:nvPr userDrawn="1"/>
        </p:nvSpPr>
        <p:spPr bwMode="auto">
          <a:xfrm>
            <a:off x="34925" y="6589713"/>
            <a:ext cx="1200150" cy="290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F12A12A0-CFD0-44D5-8CE4-CA75CCBE22AC}" type="slidenum">
              <a:rPr lang="en-US" altLang="zh-TW" sz="140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lang="en-US" altLang="zh-TW" sz="14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133519"/>
            <a:ext cx="4320480" cy="63479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E004594-5E91-48E1-84E4-509C5F4515AD}"/>
              </a:ext>
            </a:extLst>
          </p:cNvPr>
          <p:cNvCxnSpPr>
            <a:cxnSpLocks/>
          </p:cNvCxnSpPr>
          <p:nvPr userDrawn="1"/>
        </p:nvCxnSpPr>
        <p:spPr>
          <a:xfrm>
            <a:off x="2771800" y="6589713"/>
            <a:ext cx="6372200" cy="0"/>
          </a:xfrm>
          <a:prstGeom prst="line">
            <a:avLst/>
          </a:prstGeom>
          <a:ln w="76200">
            <a:solidFill>
              <a:srgbClr val="DA0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www.skfh.com.tw/hr/campus/images/2-5.p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58" y="987792"/>
            <a:ext cx="4102657" cy="58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1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0800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48049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51491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44962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50733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172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5670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57A546-DEE1-41E5-9643-6E404A30A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09" r="47239" b="-20684"/>
          <a:stretch/>
        </p:blipFill>
        <p:spPr>
          <a:xfrm>
            <a:off x="323528" y="260648"/>
            <a:ext cx="216024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8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3" r:id="rId12"/>
    <p:sldLayoutId id="2147483794" r:id="rId13"/>
    <p:sldLayoutId id="214748379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A50411-4084-4404-8FF6-6609347784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57A546-DEE1-41E5-9643-6E404A30A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09" r="47239" b="-20684"/>
          <a:stretch/>
        </p:blipFill>
        <p:spPr>
          <a:xfrm>
            <a:off x="323528" y="260648"/>
            <a:ext cx="216024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elsa.su@skbank.com.t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404220" y="1322706"/>
            <a:ext cx="5611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新光銀行</a:t>
            </a:r>
            <a:endParaRPr lang="zh-CN" altLang="en-US" sz="4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398511" y="2176777"/>
            <a:ext cx="362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加入新光  點亮人生的光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1" b="54024"/>
          <a:stretch/>
        </p:blipFill>
        <p:spPr>
          <a:xfrm>
            <a:off x="-8752" y="4911509"/>
            <a:ext cx="4109522" cy="198868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79" r="32505"/>
          <a:stretch/>
        </p:blipFill>
        <p:spPr>
          <a:xfrm>
            <a:off x="5696810" y="-34782"/>
            <a:ext cx="3447190" cy="186059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D486890-6CCC-4E1B-A414-F922A4DA3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37" r="29927"/>
          <a:stretch/>
        </p:blipFill>
        <p:spPr>
          <a:xfrm>
            <a:off x="5993608" y="-34782"/>
            <a:ext cx="3159144" cy="16024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01DE3D3E-CC70-49CD-AE3E-0DE3EEB8B6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96" b="52868"/>
          <a:stretch/>
        </p:blipFill>
        <p:spPr>
          <a:xfrm>
            <a:off x="-8751" y="5120166"/>
            <a:ext cx="3783760" cy="178003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4E614C2D-6050-4C56-B084-1386C9418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894" y="635013"/>
            <a:ext cx="642938" cy="707231"/>
          </a:xfrm>
          <a:prstGeom prst="rect">
            <a:avLst/>
          </a:prstGeom>
        </p:spPr>
      </p:pic>
      <p:sp>
        <p:nvSpPr>
          <p:cNvPr id="42" name="文本框 36">
            <a:extLst>
              <a:ext uri="{FF2B5EF4-FFF2-40B4-BE49-F238E27FC236}">
                <a16:creationId xmlns:a16="http://schemas.microsoft.com/office/drawing/2014/main" id="{1EED708A-0BE3-4CE1-B3B3-3293F0975A19}"/>
              </a:ext>
            </a:extLst>
          </p:cNvPr>
          <p:cNvSpPr txBox="1"/>
          <p:nvPr/>
        </p:nvSpPr>
        <p:spPr>
          <a:xfrm>
            <a:off x="4572000" y="3624769"/>
            <a:ext cx="2878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TW" altLang="en-US" sz="4400" b="1" spc="3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</a:t>
            </a:r>
            <a:r>
              <a:rPr lang="zh-TW" altLang="en-US" sz="4400" b="1" spc="3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</a:t>
            </a:r>
          </a:p>
        </p:txBody>
      </p:sp>
    </p:spTree>
    <p:extLst>
      <p:ext uri="{BB962C8B-B14F-4D97-AF65-F5344CB8AC3E}">
        <p14:creationId xmlns:p14="http://schemas.microsoft.com/office/powerpoint/2010/main" val="380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/>
          <p:cNvSpPr txBox="1">
            <a:spLocks/>
          </p:cNvSpPr>
          <p:nvPr/>
        </p:nvSpPr>
        <p:spPr>
          <a:xfrm>
            <a:off x="360201" y="764704"/>
            <a:ext cx="2016224" cy="63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</a:t>
            </a:r>
            <a:r>
              <a:rPr kumimoji="0" lang="zh-TW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</a:t>
            </a:r>
            <a:endParaRPr kumimoji="0" lang="zh-TW" altLang="en-US" sz="2800" b="1" i="0" u="none" strike="noStrike" kern="1200" cap="none" spc="30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67543" y="2257704"/>
            <a:ext cx="4555614" cy="896577"/>
          </a:xfrm>
          <a:prstGeom prst="roundRect">
            <a:avLst>
              <a:gd name="adj" fmla="val 7689"/>
            </a:avLst>
          </a:prstGeom>
          <a:solidFill>
            <a:schemeClr val="bg1">
              <a:alpha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3709" y="2340539"/>
            <a:ext cx="3696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期間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2022/2/21~2022/6/30</a:t>
            </a: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時間</a:t>
            </a:r>
            <a:r>
              <a:rPr lang="en-US" altLang="zh-TW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天，每天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Calendar icon isolated on white background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34" b="83781" l="6000" r="94200">
                        <a14:foregroundMark x1="31000" y1="42910" x2="31000" y2="42910"/>
                        <a14:foregroundMark x1="47400" y1="45505" x2="47400" y2="45505"/>
                        <a14:foregroundMark x1="77800" y1="46432" x2="77800" y2="46432"/>
                        <a14:foregroundMark x1="73600" y1="67748" x2="73600" y2="67748"/>
                        <a14:foregroundMark x1="51400" y1="68304" x2="51400" y2="68304"/>
                        <a14:foregroundMark x1="24200" y1="67006" x2="24200" y2="67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3" t="8458" r="6006" b="15872"/>
          <a:stretch/>
        </p:blipFill>
        <p:spPr bwMode="auto">
          <a:xfrm>
            <a:off x="661323" y="2382030"/>
            <a:ext cx="661591" cy="6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標題 2"/>
          <p:cNvSpPr txBox="1">
            <a:spLocks/>
          </p:cNvSpPr>
          <p:nvPr/>
        </p:nvSpPr>
        <p:spPr>
          <a:xfrm>
            <a:off x="5148064" y="3750370"/>
            <a:ext cx="3816424" cy="634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E3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應徵方式</a:t>
            </a:r>
            <a:r>
              <a:rPr kumimoji="0" lang="en-US" altLang="zh-TW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E3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kumimoji="0" lang="zh-TW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EE3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招募流程</a:t>
            </a:r>
            <a:endParaRPr kumimoji="0" lang="zh-TW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EE35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772980" y="4380228"/>
            <a:ext cx="5069208" cy="1900240"/>
          </a:xfrm>
          <a:prstGeom prst="roundRect">
            <a:avLst>
              <a:gd name="adj" fmla="val 7689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EF3F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851920" y="4449197"/>
            <a:ext cx="499026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2021/12/10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前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EMAIL</a:t>
            </a:r>
            <a:r>
              <a:rPr kumimoji="0" lang="zh-TW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本行制式履歷表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 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elsa.su@skbank.com.tw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恕不接受其他應徵方式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kumimoji="0" lang="en-US" altLang="zh-TW" sz="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2021/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12/15-22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安排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面談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TW" sz="700" dirty="0"/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年底前公告錄取名單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67543" y="1407708"/>
            <a:ext cx="3124916" cy="761057"/>
          </a:xfrm>
          <a:prstGeom prst="roundRect">
            <a:avLst>
              <a:gd name="adj" fmla="val 7689"/>
            </a:avLst>
          </a:prstGeom>
          <a:solidFill>
            <a:schemeClr val="bg1">
              <a:alpha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331638" y="1623580"/>
            <a:ext cx="2260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數位資訊部實習生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8" descr="Teller Icons - Download Free Vector Icons | Noun Projec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30" y="1438095"/>
            <a:ext cx="668381" cy="6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467685" y="3250269"/>
            <a:ext cx="4555471" cy="78292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0" descr="Job icon set Royalty Free Vector Image - VectorStock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1" b="95588" l="3553" r="96954">
                        <a14:foregroundMark x1="5584" y1="31618" x2="16751" y2="11029"/>
                        <a14:foregroundMark x1="82741" y1="15441" x2="91371" y2="38235"/>
                        <a14:foregroundMark x1="24365" y1="33088" x2="56853" y2="63971"/>
                        <a14:foregroundMark x1="56853" y1="46324" x2="70051" y2="64706"/>
                        <a14:foregroundMark x1="50254" y1="44118" x2="48731" y2="83088"/>
                        <a14:foregroundMark x1="25888" y1="25000" x2="21320" y2="40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926" y="3352220"/>
            <a:ext cx="752387" cy="56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368313" y="3504875"/>
            <a:ext cx="32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通過考核者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後優先任用。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219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www.skfh.com.tw/hr/campus/images/2-5.png">
            <a:extLst>
              <a:ext uri="{FF2B5EF4-FFF2-40B4-BE49-F238E27FC236}">
                <a16:creationId xmlns:a16="http://schemas.microsoft.com/office/drawing/2014/main" id="{53A3982E-D9B5-4EDB-A0AE-79B3996CE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141" b="10146"/>
          <a:stretch/>
        </p:blipFill>
        <p:spPr bwMode="auto">
          <a:xfrm flipH="1">
            <a:off x="-72850" y="836712"/>
            <a:ext cx="28335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10137AD-5F2A-46D1-ABB7-219F2F54F43B}"/>
              </a:ext>
            </a:extLst>
          </p:cNvPr>
          <p:cNvSpPr txBox="1"/>
          <p:nvPr/>
        </p:nvSpPr>
        <p:spPr>
          <a:xfrm>
            <a:off x="2720907" y="1843057"/>
            <a:ext cx="640998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邀請您與新光銀行一同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成長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2382838" y="5749925"/>
            <a:ext cx="377825" cy="2508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>
              <a:defRPr/>
            </a:pPr>
            <a:endParaRPr lang="zh-TW" altLang="en-US" sz="1800">
              <a:solidFill>
                <a:srgbClr val="080808"/>
              </a:solidFill>
              <a:latin typeface="Arial"/>
            </a:endParaRPr>
          </a:p>
        </p:txBody>
      </p:sp>
      <p:pic>
        <p:nvPicPr>
          <p:cNvPr id="6146" name="Picture 2" descr="C:\Users\M26132\Desktop\小素材\bigpic-02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5" y="2550941"/>
            <a:ext cx="9146675" cy="43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6441</TotalTime>
  <Words>73</Words>
  <Application>Microsoft Office PowerPoint</Application>
  <PresentationFormat>如螢幕大小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Times New Roman</vt:lpstr>
      <vt:lpstr>Office Theme</vt:lpstr>
      <vt:lpstr>1_Office Theme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人力資源部  王怡文</dc:creator>
  <cp:lastModifiedBy>蔡佳樺</cp:lastModifiedBy>
  <cp:revision>377</cp:revision>
  <cp:lastPrinted>2019-09-24T06:37:49Z</cp:lastPrinted>
  <dcterms:created xsi:type="dcterms:W3CDTF">2014-09-23T06:13:30Z</dcterms:created>
  <dcterms:modified xsi:type="dcterms:W3CDTF">2021-11-23T06:44:27Z</dcterms:modified>
</cp:coreProperties>
</file>