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6" r:id="rId3"/>
    <p:sldId id="326" r:id="rId4"/>
    <p:sldId id="317" r:id="rId5"/>
    <p:sldId id="298" r:id="rId6"/>
    <p:sldId id="327" r:id="rId7"/>
    <p:sldId id="321" r:id="rId8"/>
    <p:sldId id="322" r:id="rId9"/>
    <p:sldId id="324" r:id="rId10"/>
    <p:sldId id="318" r:id="rId11"/>
    <p:sldId id="315" r:id="rId12"/>
    <p:sldId id="32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F9C7636-A211-4C1B-808A-1261F37D5295}">
          <p14:sldIdLst>
            <p14:sldId id="256"/>
            <p14:sldId id="316"/>
            <p14:sldId id="326"/>
            <p14:sldId id="317"/>
            <p14:sldId id="298"/>
            <p14:sldId id="327"/>
            <p14:sldId id="321"/>
            <p14:sldId id="322"/>
            <p14:sldId id="324"/>
            <p14:sldId id="318"/>
            <p14:sldId id="315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25A06-67C5-44A4-8357-98105D9CC5C3}" v="58" dt="2021-11-29T18:08:57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2" autoAdjust="0"/>
    <p:restoredTop sz="77503" autoAdjust="0"/>
  </p:normalViewPr>
  <p:slideViewPr>
    <p:cSldViewPr snapToGrid="0">
      <p:cViewPr varScale="1">
        <p:scale>
          <a:sx n="88" d="100"/>
          <a:sy n="88" d="100"/>
        </p:scale>
        <p:origin x="13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誠 郭" userId="f11e50adbb985e3c" providerId="LiveId" clId="{B27C7D7C-BD56-41AB-B9C1-DEC288C932FB}"/>
    <pc:docChg chg="undo custSel addSld delSld modSld sldOrd modSection">
      <pc:chgData name="小誠 郭" userId="f11e50adbb985e3c" providerId="LiveId" clId="{B27C7D7C-BD56-41AB-B9C1-DEC288C932FB}" dt="2020-03-06T13:43:14.119" v="225"/>
      <pc:docMkLst>
        <pc:docMk/>
      </pc:docMkLst>
      <pc:sldChg chg="delSp add del mod delAnim">
        <pc:chgData name="小誠 郭" userId="f11e50adbb985e3c" providerId="LiveId" clId="{B27C7D7C-BD56-41AB-B9C1-DEC288C932FB}" dt="2020-03-06T13:43:14.119" v="225"/>
        <pc:sldMkLst>
          <pc:docMk/>
          <pc:sldMk cId="2502787700" sldId="270"/>
        </pc:sldMkLst>
        <pc:picChg chg="del">
          <ac:chgData name="小誠 郭" userId="f11e50adbb985e3c" providerId="LiveId" clId="{B27C7D7C-BD56-41AB-B9C1-DEC288C932FB}" dt="2020-02-28T12:08:47.390" v="223" actId="478"/>
          <ac:picMkLst>
            <pc:docMk/>
            <pc:sldMk cId="2502787700" sldId="270"/>
            <ac:picMk id="3" creationId="{E23D686B-13FC-48BD-8B72-36959A077CE3}"/>
          </ac:picMkLst>
        </pc:picChg>
      </pc:sldChg>
      <pc:sldChg chg="modSp mod">
        <pc:chgData name="小誠 郭" userId="f11e50adbb985e3c" providerId="LiveId" clId="{B27C7D7C-BD56-41AB-B9C1-DEC288C932FB}" dt="2020-02-28T10:12:47.408" v="47" actId="20577"/>
        <pc:sldMkLst>
          <pc:docMk/>
          <pc:sldMk cId="1031155516" sldId="285"/>
        </pc:sldMkLst>
        <pc:spChg chg="mod">
          <ac:chgData name="小誠 郭" userId="f11e50adbb985e3c" providerId="LiveId" clId="{B27C7D7C-BD56-41AB-B9C1-DEC288C932FB}" dt="2020-02-28T10:12:47.408" v="47" actId="20577"/>
          <ac:spMkLst>
            <pc:docMk/>
            <pc:sldMk cId="1031155516" sldId="285"/>
            <ac:spMk id="2" creationId="{22220BDC-F8C7-4946-B922-4198ECD20EBB}"/>
          </ac:spMkLst>
        </pc:spChg>
        <pc:spChg chg="mod">
          <ac:chgData name="小誠 郭" userId="f11e50adbb985e3c" providerId="LiveId" clId="{B27C7D7C-BD56-41AB-B9C1-DEC288C932FB}" dt="2020-02-28T10:12:23.445" v="39" actId="20577"/>
          <ac:spMkLst>
            <pc:docMk/>
            <pc:sldMk cId="1031155516" sldId="285"/>
            <ac:spMk id="5" creationId="{3BC151E6-7BB6-442B-9EAA-C433FF6DB8F8}"/>
          </ac:spMkLst>
        </pc:spChg>
        <pc:spChg chg="mod">
          <ac:chgData name="小誠 郭" userId="f11e50adbb985e3c" providerId="LiveId" clId="{B27C7D7C-BD56-41AB-B9C1-DEC288C932FB}" dt="2020-02-28T10:12:19.387" v="37" actId="20577"/>
          <ac:spMkLst>
            <pc:docMk/>
            <pc:sldMk cId="1031155516" sldId="285"/>
            <ac:spMk id="12" creationId="{F0EFC7A9-3094-4AD5-8B28-CED5DB861674}"/>
          </ac:spMkLst>
        </pc:spChg>
        <pc:spChg chg="mod">
          <ac:chgData name="小誠 郭" userId="f11e50adbb985e3c" providerId="LiveId" clId="{B27C7D7C-BD56-41AB-B9C1-DEC288C932FB}" dt="2020-02-28T10:12:40.725" v="42" actId="20577"/>
          <ac:spMkLst>
            <pc:docMk/>
            <pc:sldMk cId="1031155516" sldId="285"/>
            <ac:spMk id="13" creationId="{0C0F2C0D-B3D4-4D07-9F7C-43732929C3C0}"/>
          </ac:spMkLst>
        </pc:spChg>
        <pc:spChg chg="mod">
          <ac:chgData name="小誠 郭" userId="f11e50adbb985e3c" providerId="LiveId" clId="{B27C7D7C-BD56-41AB-B9C1-DEC288C932FB}" dt="2020-02-28T10:12:03.618" v="34" actId="20577"/>
          <ac:spMkLst>
            <pc:docMk/>
            <pc:sldMk cId="1031155516" sldId="285"/>
            <ac:spMk id="14" creationId="{DE96BE6A-DE51-485F-AE74-FF6F3C6B0C0A}"/>
          </ac:spMkLst>
        </pc:spChg>
        <pc:spChg chg="mod">
          <ac:chgData name="小誠 郭" userId="f11e50adbb985e3c" providerId="LiveId" clId="{B27C7D7C-BD56-41AB-B9C1-DEC288C932FB}" dt="2020-02-28T10:11:51.290" v="31" actId="20577"/>
          <ac:spMkLst>
            <pc:docMk/>
            <pc:sldMk cId="1031155516" sldId="285"/>
            <ac:spMk id="15" creationId="{83A33637-F484-495C-BC4A-02856FE454A1}"/>
          </ac:spMkLst>
        </pc:spChg>
        <pc:spChg chg="mod">
          <ac:chgData name="小誠 郭" userId="f11e50adbb985e3c" providerId="LiveId" clId="{B27C7D7C-BD56-41AB-B9C1-DEC288C932FB}" dt="2020-02-28T10:11:45.839" v="28" actId="20577"/>
          <ac:spMkLst>
            <pc:docMk/>
            <pc:sldMk cId="1031155516" sldId="285"/>
            <ac:spMk id="16" creationId="{A0A80DB9-2D10-48EC-B74A-3243535B3609}"/>
          </ac:spMkLst>
        </pc:spChg>
      </pc:sldChg>
      <pc:sldChg chg="delSp del">
        <pc:chgData name="小誠 郭" userId="f11e50adbb985e3c" providerId="LiveId" clId="{B27C7D7C-BD56-41AB-B9C1-DEC288C932FB}" dt="2020-02-28T10:29:06.467" v="58" actId="47"/>
        <pc:sldMkLst>
          <pc:docMk/>
          <pc:sldMk cId="2706306958" sldId="289"/>
        </pc:sldMkLst>
        <pc:picChg chg="del">
          <ac:chgData name="小誠 郭" userId="f11e50adbb985e3c" providerId="LiveId" clId="{B27C7D7C-BD56-41AB-B9C1-DEC288C932FB}" dt="2020-02-28T10:28:41.536" v="48"/>
          <ac:picMkLst>
            <pc:docMk/>
            <pc:sldMk cId="2706306958" sldId="289"/>
            <ac:picMk id="4" creationId="{431BA1E0-AF2C-4644-A620-66C65E66B324}"/>
          </ac:picMkLst>
        </pc:picChg>
      </pc:sldChg>
      <pc:sldChg chg="addSp modSp mod">
        <pc:chgData name="小誠 郭" userId="f11e50adbb985e3c" providerId="LiveId" clId="{B27C7D7C-BD56-41AB-B9C1-DEC288C932FB}" dt="2020-02-28T10:29:35.313" v="65" actId="1076"/>
        <pc:sldMkLst>
          <pc:docMk/>
          <pc:sldMk cId="3712882675" sldId="297"/>
        </pc:sldMkLst>
        <pc:spChg chg="mod">
          <ac:chgData name="小誠 郭" userId="f11e50adbb985e3c" providerId="LiveId" clId="{B27C7D7C-BD56-41AB-B9C1-DEC288C932FB}" dt="2020-02-28T10:29:22.637" v="60" actId="1076"/>
          <ac:spMkLst>
            <pc:docMk/>
            <pc:sldMk cId="3712882675" sldId="297"/>
            <ac:spMk id="9" creationId="{270AC8C5-4826-43E0-9ABF-057C764D59F1}"/>
          </ac:spMkLst>
        </pc:spChg>
        <pc:picChg chg="add mod">
          <ac:chgData name="小誠 郭" userId="f11e50adbb985e3c" providerId="LiveId" clId="{B27C7D7C-BD56-41AB-B9C1-DEC288C932FB}" dt="2020-02-28T10:29:35.313" v="65" actId="1076"/>
          <ac:picMkLst>
            <pc:docMk/>
            <pc:sldMk cId="3712882675" sldId="297"/>
            <ac:picMk id="6" creationId="{A92CF74D-2F02-4F4F-A597-F3A95426CF9D}"/>
          </ac:picMkLst>
        </pc:picChg>
      </pc:sldChg>
      <pc:sldChg chg="modSp mod">
        <pc:chgData name="小誠 郭" userId="f11e50adbb985e3c" providerId="LiveId" clId="{B27C7D7C-BD56-41AB-B9C1-DEC288C932FB}" dt="2020-02-28T10:02:24.313" v="16"/>
        <pc:sldMkLst>
          <pc:docMk/>
          <pc:sldMk cId="2603450858" sldId="299"/>
        </pc:sldMkLst>
        <pc:spChg chg="mod">
          <ac:chgData name="小誠 郭" userId="f11e50adbb985e3c" providerId="LiveId" clId="{B27C7D7C-BD56-41AB-B9C1-DEC288C932FB}" dt="2020-02-28T10:02:24.313" v="16"/>
          <ac:spMkLst>
            <pc:docMk/>
            <pc:sldMk cId="2603450858" sldId="299"/>
            <ac:spMk id="2" creationId="{F2A2A865-5B61-4070-AB5C-6A59AFB3CFFF}"/>
          </ac:spMkLst>
        </pc:spChg>
      </pc:sldChg>
      <pc:sldChg chg="ord">
        <pc:chgData name="小誠 郭" userId="f11e50adbb985e3c" providerId="LiveId" clId="{B27C7D7C-BD56-41AB-B9C1-DEC288C932FB}" dt="2020-02-28T10:53:26.880" v="208"/>
        <pc:sldMkLst>
          <pc:docMk/>
          <pc:sldMk cId="2476848240" sldId="300"/>
        </pc:sldMkLst>
      </pc:sldChg>
      <pc:sldChg chg="ord">
        <pc:chgData name="小誠 郭" userId="f11e50adbb985e3c" providerId="LiveId" clId="{B27C7D7C-BD56-41AB-B9C1-DEC288C932FB}" dt="2020-02-28T10:08:32.273" v="20"/>
        <pc:sldMkLst>
          <pc:docMk/>
          <pc:sldMk cId="383278605" sldId="302"/>
        </pc:sldMkLst>
      </pc:sldChg>
      <pc:sldChg chg="modSp mod">
        <pc:chgData name="小誠 郭" userId="f11e50adbb985e3c" providerId="LiveId" clId="{B27C7D7C-BD56-41AB-B9C1-DEC288C932FB}" dt="2020-02-28T11:32:37.184" v="222" actId="27636"/>
        <pc:sldMkLst>
          <pc:docMk/>
          <pc:sldMk cId="3118496056" sldId="303"/>
        </pc:sldMkLst>
        <pc:spChg chg="mod">
          <ac:chgData name="小誠 郭" userId="f11e50adbb985e3c" providerId="LiveId" clId="{B27C7D7C-BD56-41AB-B9C1-DEC288C932FB}" dt="2020-02-28T11:32:37.184" v="222" actId="27636"/>
          <ac:spMkLst>
            <pc:docMk/>
            <pc:sldMk cId="3118496056" sldId="303"/>
            <ac:spMk id="3" creationId="{3FBBC0BA-98DB-4351-8E24-18191B7703F8}"/>
          </ac:spMkLst>
        </pc:spChg>
      </pc:sldChg>
      <pc:sldChg chg="modSp mod">
        <pc:chgData name="小誠 郭" userId="f11e50adbb985e3c" providerId="LiveId" clId="{B27C7D7C-BD56-41AB-B9C1-DEC288C932FB}" dt="2020-02-28T11:28:03.418" v="217" actId="1076"/>
        <pc:sldMkLst>
          <pc:docMk/>
          <pc:sldMk cId="1943663497" sldId="305"/>
        </pc:sldMkLst>
        <pc:spChg chg="mod">
          <ac:chgData name="小誠 郭" userId="f11e50adbb985e3c" providerId="LiveId" clId="{B27C7D7C-BD56-41AB-B9C1-DEC288C932FB}" dt="2020-02-28T11:28:01.170" v="216" actId="403"/>
          <ac:spMkLst>
            <pc:docMk/>
            <pc:sldMk cId="1943663497" sldId="305"/>
            <ac:spMk id="2" creationId="{CE585AFB-F6C4-49EE-82AC-F4792DA5CEFE}"/>
          </ac:spMkLst>
        </pc:spChg>
        <pc:picChg chg="mod">
          <ac:chgData name="小誠 郭" userId="f11e50adbb985e3c" providerId="LiveId" clId="{B27C7D7C-BD56-41AB-B9C1-DEC288C932FB}" dt="2020-02-28T11:28:03.418" v="217" actId="1076"/>
          <ac:picMkLst>
            <pc:docMk/>
            <pc:sldMk cId="1943663497" sldId="305"/>
            <ac:picMk id="8" creationId="{332F16DD-C1DC-487A-B8AC-62F3C07CD088}"/>
          </ac:picMkLst>
        </pc:picChg>
      </pc:sldChg>
      <pc:sldChg chg="modSp mod ord">
        <pc:chgData name="小誠 郭" userId="f11e50adbb985e3c" providerId="LiveId" clId="{B27C7D7C-BD56-41AB-B9C1-DEC288C932FB}" dt="2020-02-28T10:29:55.484" v="67"/>
        <pc:sldMkLst>
          <pc:docMk/>
          <pc:sldMk cId="1792688247" sldId="308"/>
        </pc:sldMkLst>
        <pc:spChg chg="mod">
          <ac:chgData name="小誠 郭" userId="f11e50adbb985e3c" providerId="LiveId" clId="{B27C7D7C-BD56-41AB-B9C1-DEC288C932FB}" dt="2020-02-28T09:24:45.277" v="0" actId="20577"/>
          <ac:spMkLst>
            <pc:docMk/>
            <pc:sldMk cId="1792688247" sldId="308"/>
            <ac:spMk id="3" creationId="{339F9995-D404-4B94-A2BC-2F027EB15C65}"/>
          </ac:spMkLst>
        </pc:spChg>
      </pc:sldChg>
      <pc:sldChg chg="addSp modSp mod ord">
        <pc:chgData name="小誠 郭" userId="f11e50adbb985e3c" providerId="LiveId" clId="{B27C7D7C-BD56-41AB-B9C1-DEC288C932FB}" dt="2020-02-28T10:36:27.347" v="116" actId="1076"/>
        <pc:sldMkLst>
          <pc:docMk/>
          <pc:sldMk cId="3563254056" sldId="309"/>
        </pc:sldMkLst>
        <pc:picChg chg="add mod modCrop">
          <ac:chgData name="小誠 郭" userId="f11e50adbb985e3c" providerId="LiveId" clId="{B27C7D7C-BD56-41AB-B9C1-DEC288C932FB}" dt="2020-02-28T10:35:36.449" v="107" actId="14100"/>
          <ac:picMkLst>
            <pc:docMk/>
            <pc:sldMk cId="3563254056" sldId="309"/>
            <ac:picMk id="4" creationId="{06705C8A-D8D2-4166-B3FE-ACC87A1A0E64}"/>
          </ac:picMkLst>
        </pc:picChg>
        <pc:picChg chg="mod">
          <ac:chgData name="小誠 郭" userId="f11e50adbb985e3c" providerId="LiveId" clId="{B27C7D7C-BD56-41AB-B9C1-DEC288C932FB}" dt="2020-02-28T10:36:02.138" v="115" actId="14100"/>
          <ac:picMkLst>
            <pc:docMk/>
            <pc:sldMk cId="3563254056" sldId="309"/>
            <ac:picMk id="5" creationId="{6604705F-E84B-4E08-A942-CBDFD7A26318}"/>
          </ac:picMkLst>
        </pc:picChg>
        <pc:picChg chg="add mod">
          <ac:chgData name="小誠 郭" userId="f11e50adbb985e3c" providerId="LiveId" clId="{B27C7D7C-BD56-41AB-B9C1-DEC288C932FB}" dt="2020-02-28T10:35:33.307" v="106" actId="14100"/>
          <ac:picMkLst>
            <pc:docMk/>
            <pc:sldMk cId="3563254056" sldId="309"/>
            <ac:picMk id="7" creationId="{96A408A8-231B-41EB-8335-B9695ADFEA54}"/>
          </ac:picMkLst>
        </pc:picChg>
        <pc:picChg chg="add mod ord modCrop">
          <ac:chgData name="小誠 郭" userId="f11e50adbb985e3c" providerId="LiveId" clId="{B27C7D7C-BD56-41AB-B9C1-DEC288C932FB}" dt="2020-02-28T10:36:27.347" v="116" actId="1076"/>
          <ac:picMkLst>
            <pc:docMk/>
            <pc:sldMk cId="3563254056" sldId="309"/>
            <ac:picMk id="8" creationId="{F9F3EF07-BF64-4285-BD30-3A0A99305BD4}"/>
          </ac:picMkLst>
        </pc:picChg>
      </pc:sldChg>
      <pc:sldChg chg="addSp delSp modSp add mod">
        <pc:chgData name="小誠 郭" userId="f11e50adbb985e3c" providerId="LiveId" clId="{B27C7D7C-BD56-41AB-B9C1-DEC288C932FB}" dt="2020-02-28T10:49:30.229" v="196" actId="478"/>
        <pc:sldMkLst>
          <pc:docMk/>
          <pc:sldMk cId="634722911" sldId="310"/>
        </pc:sldMkLst>
        <pc:spChg chg="mod">
          <ac:chgData name="小誠 郭" userId="f11e50adbb985e3c" providerId="LiveId" clId="{B27C7D7C-BD56-41AB-B9C1-DEC288C932FB}" dt="2020-02-28T10:47:30.939" v="192"/>
          <ac:spMkLst>
            <pc:docMk/>
            <pc:sldMk cId="634722911" sldId="310"/>
            <ac:spMk id="2" creationId="{1420925B-AD58-45AF-9F47-14320084ED59}"/>
          </ac:spMkLst>
        </pc:spChg>
        <pc:spChg chg="del mod">
          <ac:chgData name="小誠 郭" userId="f11e50adbb985e3c" providerId="LiveId" clId="{B27C7D7C-BD56-41AB-B9C1-DEC288C932FB}" dt="2020-02-28T10:39:03.195" v="151" actId="478"/>
          <ac:spMkLst>
            <pc:docMk/>
            <pc:sldMk cId="634722911" sldId="310"/>
            <ac:spMk id="3" creationId="{539861BD-75D7-4223-9DB2-DEE417A7E96F}"/>
          </ac:spMkLst>
        </pc:spChg>
        <pc:spChg chg="add del mod">
          <ac:chgData name="小誠 郭" userId="f11e50adbb985e3c" providerId="LiveId" clId="{B27C7D7C-BD56-41AB-B9C1-DEC288C932FB}" dt="2020-02-28T10:49:30.229" v="196" actId="478"/>
          <ac:spMkLst>
            <pc:docMk/>
            <pc:sldMk cId="634722911" sldId="310"/>
            <ac:spMk id="8" creationId="{E4B1046B-60D5-4734-A3F0-8C05DD283327}"/>
          </ac:spMkLst>
        </pc:spChg>
        <pc:picChg chg="add mod">
          <ac:chgData name="小誠 郭" userId="f11e50adbb985e3c" providerId="LiveId" clId="{B27C7D7C-BD56-41AB-B9C1-DEC288C932FB}" dt="2020-02-28T10:39:46.362" v="160" actId="14100"/>
          <ac:picMkLst>
            <pc:docMk/>
            <pc:sldMk cId="634722911" sldId="310"/>
            <ac:picMk id="4" creationId="{EDADE27E-4B95-4C4B-B25E-B08C48089527}"/>
          </ac:picMkLst>
        </pc:picChg>
        <pc:picChg chg="add mod">
          <ac:chgData name="小誠 郭" userId="f11e50adbb985e3c" providerId="LiveId" clId="{B27C7D7C-BD56-41AB-B9C1-DEC288C932FB}" dt="2020-02-28T10:40:05.862" v="167" actId="14100"/>
          <ac:picMkLst>
            <pc:docMk/>
            <pc:sldMk cId="634722911" sldId="310"/>
            <ac:picMk id="5" creationId="{61F17747-365A-48C0-B92B-AC67B8579C2C}"/>
          </ac:picMkLst>
        </pc:picChg>
        <pc:picChg chg="add mod">
          <ac:chgData name="小誠 郭" userId="f11e50adbb985e3c" providerId="LiveId" clId="{B27C7D7C-BD56-41AB-B9C1-DEC288C932FB}" dt="2020-02-28T10:39:54.627" v="163" actId="1076"/>
          <ac:picMkLst>
            <pc:docMk/>
            <pc:sldMk cId="634722911" sldId="310"/>
            <ac:picMk id="6" creationId="{2B477743-2957-4165-B19D-979CF24CED70}"/>
          </ac:picMkLst>
        </pc:picChg>
        <pc:picChg chg="add mod">
          <ac:chgData name="小誠 郭" userId="f11e50adbb985e3c" providerId="LiveId" clId="{B27C7D7C-BD56-41AB-B9C1-DEC288C932FB}" dt="2020-02-28T10:40:00.739" v="165" actId="1076"/>
          <ac:picMkLst>
            <pc:docMk/>
            <pc:sldMk cId="634722911" sldId="310"/>
            <ac:picMk id="7" creationId="{1597D9FD-950A-4CC5-9BA5-79C34E528F8C}"/>
          </ac:picMkLst>
        </pc:picChg>
      </pc:sldChg>
    </pc:docChg>
  </pc:docChgLst>
  <pc:docChgLst>
    <pc:chgData name="小誠 郭" userId="f11e50adbb985e3c" providerId="LiveId" clId="{EE9A153F-52D8-4609-96FE-FC5D019F53AC}"/>
    <pc:docChg chg="addSld delSld modSld modSection">
      <pc:chgData name="小誠 郭" userId="f11e50adbb985e3c" providerId="LiveId" clId="{EE9A153F-52D8-4609-96FE-FC5D019F53AC}" dt="2019-12-05T08:37:39.534" v="60"/>
      <pc:docMkLst>
        <pc:docMk/>
      </pc:docMkLst>
      <pc:sldChg chg="del">
        <pc:chgData name="小誠 郭" userId="f11e50adbb985e3c" providerId="LiveId" clId="{EE9A153F-52D8-4609-96FE-FC5D019F53AC}" dt="2019-12-05T08:23:42.289" v="0" actId="2696"/>
        <pc:sldMkLst>
          <pc:docMk/>
          <pc:sldMk cId="3230969375" sldId="283"/>
        </pc:sldMkLst>
      </pc:sldChg>
      <pc:sldChg chg="addSp delSp modSp add">
        <pc:chgData name="小誠 郭" userId="f11e50adbb985e3c" providerId="LiveId" clId="{EE9A153F-52D8-4609-96FE-FC5D019F53AC}" dt="2019-12-05T08:37:39.534" v="60"/>
        <pc:sldMkLst>
          <pc:docMk/>
          <pc:sldMk cId="3563254056" sldId="309"/>
        </pc:sldMkLst>
        <pc:spChg chg="mod">
          <ac:chgData name="小誠 郭" userId="f11e50adbb985e3c" providerId="LiveId" clId="{EE9A153F-52D8-4609-96FE-FC5D019F53AC}" dt="2019-12-05T08:37:39.534" v="60"/>
          <ac:spMkLst>
            <pc:docMk/>
            <pc:sldMk cId="3563254056" sldId="309"/>
            <ac:spMk id="2" creationId="{BE547CBD-D5D3-482E-90EA-AF80EF24D65E}"/>
          </ac:spMkLst>
        </pc:spChg>
        <pc:spChg chg="del">
          <ac:chgData name="小誠 郭" userId="f11e50adbb985e3c" providerId="LiveId" clId="{EE9A153F-52D8-4609-96FE-FC5D019F53AC}" dt="2019-12-05T08:31:34.813" v="2"/>
          <ac:spMkLst>
            <pc:docMk/>
            <pc:sldMk cId="3563254056" sldId="309"/>
            <ac:spMk id="3" creationId="{F1490167-2BC4-432A-85CD-443D2463A900}"/>
          </ac:spMkLst>
        </pc:spChg>
        <pc:picChg chg="add mod">
          <ac:chgData name="小誠 郭" userId="f11e50adbb985e3c" providerId="LiveId" clId="{EE9A153F-52D8-4609-96FE-FC5D019F53AC}" dt="2019-12-05T08:37:21.914" v="50" actId="1076"/>
          <ac:picMkLst>
            <pc:docMk/>
            <pc:sldMk cId="3563254056" sldId="309"/>
            <ac:picMk id="5" creationId="{6604705F-E84B-4E08-A942-CBDFD7A26318}"/>
          </ac:picMkLst>
        </pc:picChg>
      </pc:sldChg>
    </pc:docChg>
  </pc:docChgLst>
  <pc:docChgLst>
    <pc:chgData name="小誠 郭" userId="f11e50adbb985e3c" providerId="LiveId" clId="{DD025A06-67C5-44A4-8357-98105D9CC5C3}"/>
    <pc:docChg chg="undo custSel addSld delSld modSld sldOrd modSection">
      <pc:chgData name="小誠 郭" userId="f11e50adbb985e3c" providerId="LiveId" clId="{DD025A06-67C5-44A4-8357-98105D9CC5C3}" dt="2021-11-29T18:15:51.630" v="828" actId="47"/>
      <pc:docMkLst>
        <pc:docMk/>
      </pc:docMkLst>
      <pc:sldChg chg="del">
        <pc:chgData name="小誠 郭" userId="f11e50adbb985e3c" providerId="LiveId" clId="{DD025A06-67C5-44A4-8357-98105D9CC5C3}" dt="2021-11-29T18:03:22.857" v="614" actId="47"/>
        <pc:sldMkLst>
          <pc:docMk/>
          <pc:sldMk cId="834466353" sldId="257"/>
        </pc:sldMkLst>
      </pc:sldChg>
      <pc:sldChg chg="del">
        <pc:chgData name="小誠 郭" userId="f11e50adbb985e3c" providerId="LiveId" clId="{DD025A06-67C5-44A4-8357-98105D9CC5C3}" dt="2021-11-29T17:35:02.638" v="31" actId="47"/>
        <pc:sldMkLst>
          <pc:docMk/>
          <pc:sldMk cId="3320102244" sldId="258"/>
        </pc:sldMkLst>
      </pc:sldChg>
      <pc:sldChg chg="del">
        <pc:chgData name="小誠 郭" userId="f11e50adbb985e3c" providerId="LiveId" clId="{DD025A06-67C5-44A4-8357-98105D9CC5C3}" dt="2021-11-29T17:26:08.309" v="1" actId="47"/>
        <pc:sldMkLst>
          <pc:docMk/>
          <pc:sldMk cId="2865982763" sldId="259"/>
        </pc:sldMkLst>
      </pc:sldChg>
      <pc:sldChg chg="del">
        <pc:chgData name="小誠 郭" userId="f11e50adbb985e3c" providerId="LiveId" clId="{DD025A06-67C5-44A4-8357-98105D9CC5C3}" dt="2021-11-29T17:59:20.426" v="568" actId="47"/>
        <pc:sldMkLst>
          <pc:docMk/>
          <pc:sldMk cId="1377475437" sldId="260"/>
        </pc:sldMkLst>
      </pc:sldChg>
      <pc:sldChg chg="del">
        <pc:chgData name="小誠 郭" userId="f11e50adbb985e3c" providerId="LiveId" clId="{DD025A06-67C5-44A4-8357-98105D9CC5C3}" dt="2021-11-29T17:59:25.735" v="569" actId="47"/>
        <pc:sldMkLst>
          <pc:docMk/>
          <pc:sldMk cId="2763709317" sldId="262"/>
        </pc:sldMkLst>
      </pc:sldChg>
      <pc:sldChg chg="del">
        <pc:chgData name="小誠 郭" userId="f11e50adbb985e3c" providerId="LiveId" clId="{DD025A06-67C5-44A4-8357-98105D9CC5C3}" dt="2021-11-29T18:03:47.951" v="616" actId="47"/>
        <pc:sldMkLst>
          <pc:docMk/>
          <pc:sldMk cId="2860614413" sldId="264"/>
        </pc:sldMkLst>
      </pc:sldChg>
      <pc:sldChg chg="del">
        <pc:chgData name="小誠 郭" userId="f11e50adbb985e3c" providerId="LiveId" clId="{DD025A06-67C5-44A4-8357-98105D9CC5C3}" dt="2021-11-29T18:15:51.630" v="828" actId="47"/>
        <pc:sldMkLst>
          <pc:docMk/>
          <pc:sldMk cId="2418619365" sldId="265"/>
        </pc:sldMkLst>
      </pc:sldChg>
      <pc:sldChg chg="del">
        <pc:chgData name="小誠 郭" userId="f11e50adbb985e3c" providerId="LiveId" clId="{DD025A06-67C5-44A4-8357-98105D9CC5C3}" dt="2021-11-29T17:35:06.925" v="32" actId="47"/>
        <pc:sldMkLst>
          <pc:docMk/>
          <pc:sldMk cId="2095035047" sldId="269"/>
        </pc:sldMkLst>
      </pc:sldChg>
      <pc:sldChg chg="del">
        <pc:chgData name="小誠 郭" userId="f11e50adbb985e3c" providerId="LiveId" clId="{DD025A06-67C5-44A4-8357-98105D9CC5C3}" dt="2021-11-29T18:02:31.781" v="570" actId="47"/>
        <pc:sldMkLst>
          <pc:docMk/>
          <pc:sldMk cId="2502787700" sldId="270"/>
        </pc:sldMkLst>
      </pc:sldChg>
      <pc:sldChg chg="del">
        <pc:chgData name="小誠 郭" userId="f11e50adbb985e3c" providerId="LiveId" clId="{DD025A06-67C5-44A4-8357-98105D9CC5C3}" dt="2021-11-29T17:34:39.887" v="26" actId="47"/>
        <pc:sldMkLst>
          <pc:docMk/>
          <pc:sldMk cId="925359563" sldId="272"/>
        </pc:sldMkLst>
      </pc:sldChg>
      <pc:sldChg chg="del">
        <pc:chgData name="小誠 郭" userId="f11e50adbb985e3c" providerId="LiveId" clId="{DD025A06-67C5-44A4-8357-98105D9CC5C3}" dt="2021-11-29T17:26:21.891" v="2" actId="47"/>
        <pc:sldMkLst>
          <pc:docMk/>
          <pc:sldMk cId="3633972166" sldId="276"/>
        </pc:sldMkLst>
      </pc:sldChg>
      <pc:sldChg chg="del">
        <pc:chgData name="小誠 郭" userId="f11e50adbb985e3c" providerId="LiveId" clId="{DD025A06-67C5-44A4-8357-98105D9CC5C3}" dt="2021-11-29T17:26:23.187" v="3" actId="47"/>
        <pc:sldMkLst>
          <pc:docMk/>
          <pc:sldMk cId="1090515775" sldId="278"/>
        </pc:sldMkLst>
      </pc:sldChg>
      <pc:sldChg chg="del">
        <pc:chgData name="小誠 郭" userId="f11e50adbb985e3c" providerId="LiveId" clId="{DD025A06-67C5-44A4-8357-98105D9CC5C3}" dt="2021-11-29T18:10:45.156" v="815" actId="47"/>
        <pc:sldMkLst>
          <pc:docMk/>
          <pc:sldMk cId="2711303896" sldId="282"/>
        </pc:sldMkLst>
      </pc:sldChg>
      <pc:sldChg chg="del">
        <pc:chgData name="小誠 郭" userId="f11e50adbb985e3c" providerId="LiveId" clId="{DD025A06-67C5-44A4-8357-98105D9CC5C3}" dt="2021-11-29T17:34:50.614" v="29" actId="47"/>
        <pc:sldMkLst>
          <pc:docMk/>
          <pc:sldMk cId="1016459852" sldId="284"/>
        </pc:sldMkLst>
      </pc:sldChg>
      <pc:sldChg chg="del">
        <pc:chgData name="小誠 郭" userId="f11e50adbb985e3c" providerId="LiveId" clId="{DD025A06-67C5-44A4-8357-98105D9CC5C3}" dt="2021-11-29T18:03:33.589" v="615" actId="47"/>
        <pc:sldMkLst>
          <pc:docMk/>
          <pc:sldMk cId="1031155516" sldId="285"/>
        </pc:sldMkLst>
      </pc:sldChg>
      <pc:sldChg chg="del ord">
        <pc:chgData name="小誠 郭" userId="f11e50adbb985e3c" providerId="LiveId" clId="{DD025A06-67C5-44A4-8357-98105D9CC5C3}" dt="2021-11-29T18:15:30.868" v="826" actId="47"/>
        <pc:sldMkLst>
          <pc:docMk/>
          <pc:sldMk cId="3492091587" sldId="287"/>
        </pc:sldMkLst>
      </pc:sldChg>
      <pc:sldChg chg="del">
        <pc:chgData name="小誠 郭" userId="f11e50adbb985e3c" providerId="LiveId" clId="{DD025A06-67C5-44A4-8357-98105D9CC5C3}" dt="2021-11-29T18:11:05.088" v="822" actId="47"/>
        <pc:sldMkLst>
          <pc:docMk/>
          <pc:sldMk cId="3863903985" sldId="288"/>
        </pc:sldMkLst>
      </pc:sldChg>
      <pc:sldChg chg="del">
        <pc:chgData name="小誠 郭" userId="f11e50adbb985e3c" providerId="LiveId" clId="{DD025A06-67C5-44A4-8357-98105D9CC5C3}" dt="2021-11-29T18:15:38.988" v="827" actId="47"/>
        <pc:sldMkLst>
          <pc:docMk/>
          <pc:sldMk cId="837813002" sldId="291"/>
        </pc:sldMkLst>
      </pc:sldChg>
      <pc:sldChg chg="del">
        <pc:chgData name="小誠 郭" userId="f11e50adbb985e3c" providerId="LiveId" clId="{DD025A06-67C5-44A4-8357-98105D9CC5C3}" dt="2021-11-29T17:34:47.256" v="28" actId="47"/>
        <pc:sldMkLst>
          <pc:docMk/>
          <pc:sldMk cId="3353407167" sldId="294"/>
        </pc:sldMkLst>
      </pc:sldChg>
      <pc:sldChg chg="ord">
        <pc:chgData name="小誠 郭" userId="f11e50adbb985e3c" providerId="LiveId" clId="{DD025A06-67C5-44A4-8357-98105D9CC5C3}" dt="2021-11-29T18:15:25.420" v="825"/>
        <pc:sldMkLst>
          <pc:docMk/>
          <pc:sldMk cId="920966809" sldId="295"/>
        </pc:sldMkLst>
      </pc:sldChg>
      <pc:sldChg chg="del">
        <pc:chgData name="小誠 郭" userId="f11e50adbb985e3c" providerId="LiveId" clId="{DD025A06-67C5-44A4-8357-98105D9CC5C3}" dt="2021-11-29T18:11:13.357" v="823" actId="47"/>
        <pc:sldMkLst>
          <pc:docMk/>
          <pc:sldMk cId="2597782988" sldId="296"/>
        </pc:sldMkLst>
      </pc:sldChg>
      <pc:sldChg chg="del">
        <pc:chgData name="小誠 郭" userId="f11e50adbb985e3c" providerId="LiveId" clId="{DD025A06-67C5-44A4-8357-98105D9CC5C3}" dt="2021-11-29T18:11:03.370" v="821" actId="47"/>
        <pc:sldMkLst>
          <pc:docMk/>
          <pc:sldMk cId="3712882675" sldId="297"/>
        </pc:sldMkLst>
      </pc:sldChg>
      <pc:sldChg chg="modSp add mod ord">
        <pc:chgData name="小誠 郭" userId="f11e50adbb985e3c" providerId="LiveId" clId="{DD025A06-67C5-44A4-8357-98105D9CC5C3}" dt="2021-11-29T18:10:36.716" v="814"/>
        <pc:sldMkLst>
          <pc:docMk/>
          <pc:sldMk cId="2999190593" sldId="298"/>
        </pc:sldMkLst>
        <pc:spChg chg="mod">
          <ac:chgData name="小誠 郭" userId="f11e50adbb985e3c" providerId="LiveId" clId="{DD025A06-67C5-44A4-8357-98105D9CC5C3}" dt="2021-11-29T18:03:13.686" v="611"/>
          <ac:spMkLst>
            <pc:docMk/>
            <pc:sldMk cId="2999190593" sldId="298"/>
            <ac:spMk id="2" creationId="{E505E42D-87AE-45FC-A3F8-A76DF5CD17D0}"/>
          </ac:spMkLst>
        </pc:spChg>
      </pc:sldChg>
      <pc:sldChg chg="del">
        <pc:chgData name="小誠 郭" userId="f11e50adbb985e3c" providerId="LiveId" clId="{DD025A06-67C5-44A4-8357-98105D9CC5C3}" dt="2021-11-29T17:26:06.360" v="0" actId="47"/>
        <pc:sldMkLst>
          <pc:docMk/>
          <pc:sldMk cId="2603450858" sldId="299"/>
        </pc:sldMkLst>
      </pc:sldChg>
      <pc:sldChg chg="del">
        <pc:chgData name="小誠 郭" userId="f11e50adbb985e3c" providerId="LiveId" clId="{DD025A06-67C5-44A4-8357-98105D9CC5C3}" dt="2021-11-29T17:26:32.672" v="4" actId="47"/>
        <pc:sldMkLst>
          <pc:docMk/>
          <pc:sldMk cId="2476848240" sldId="300"/>
        </pc:sldMkLst>
      </pc:sldChg>
      <pc:sldChg chg="del">
        <pc:chgData name="小誠 郭" userId="f11e50adbb985e3c" providerId="LiveId" clId="{DD025A06-67C5-44A4-8357-98105D9CC5C3}" dt="2021-11-29T18:10:47.924" v="816" actId="47"/>
        <pc:sldMkLst>
          <pc:docMk/>
          <pc:sldMk cId="383278605" sldId="302"/>
        </pc:sldMkLst>
      </pc:sldChg>
      <pc:sldChg chg="del">
        <pc:chgData name="小誠 郭" userId="f11e50adbb985e3c" providerId="LiveId" clId="{DD025A06-67C5-44A4-8357-98105D9CC5C3}" dt="2021-11-29T18:03:47.951" v="616" actId="47"/>
        <pc:sldMkLst>
          <pc:docMk/>
          <pc:sldMk cId="3118496056" sldId="303"/>
        </pc:sldMkLst>
      </pc:sldChg>
      <pc:sldChg chg="del">
        <pc:chgData name="小誠 郭" userId="f11e50adbb985e3c" providerId="LiveId" clId="{DD025A06-67C5-44A4-8357-98105D9CC5C3}" dt="2021-11-29T17:34:45.381" v="27" actId="47"/>
        <pc:sldMkLst>
          <pc:docMk/>
          <pc:sldMk cId="3503323912" sldId="304"/>
        </pc:sldMkLst>
      </pc:sldChg>
      <pc:sldChg chg="ord">
        <pc:chgData name="小誠 郭" userId="f11e50adbb985e3c" providerId="LiveId" clId="{DD025A06-67C5-44A4-8357-98105D9CC5C3}" dt="2021-11-29T18:05:31.358" v="635"/>
        <pc:sldMkLst>
          <pc:docMk/>
          <pc:sldMk cId="1943663497" sldId="305"/>
        </pc:sldMkLst>
      </pc:sldChg>
      <pc:sldChg chg="del ord">
        <pc:chgData name="小誠 郭" userId="f11e50adbb985e3c" providerId="LiveId" clId="{DD025A06-67C5-44A4-8357-98105D9CC5C3}" dt="2021-11-29T17:59:18.845" v="567" actId="47"/>
        <pc:sldMkLst>
          <pc:docMk/>
          <pc:sldMk cId="1654894397" sldId="306"/>
        </pc:sldMkLst>
      </pc:sldChg>
      <pc:sldChg chg="del">
        <pc:chgData name="小誠 郭" userId="f11e50adbb985e3c" providerId="LiveId" clId="{DD025A06-67C5-44A4-8357-98105D9CC5C3}" dt="2021-11-29T17:34:30.849" v="25" actId="47"/>
        <pc:sldMkLst>
          <pc:docMk/>
          <pc:sldMk cId="4272359969" sldId="307"/>
        </pc:sldMkLst>
      </pc:sldChg>
      <pc:sldChg chg="del">
        <pc:chgData name="小誠 郭" userId="f11e50adbb985e3c" providerId="LiveId" clId="{DD025A06-67C5-44A4-8357-98105D9CC5C3}" dt="2021-11-29T17:34:59.933" v="30" actId="47"/>
        <pc:sldMkLst>
          <pc:docMk/>
          <pc:sldMk cId="1792688247" sldId="308"/>
        </pc:sldMkLst>
      </pc:sldChg>
      <pc:sldChg chg="ord">
        <pc:chgData name="小誠 郭" userId="f11e50adbb985e3c" providerId="LiveId" clId="{DD025A06-67C5-44A4-8357-98105D9CC5C3}" dt="2021-11-29T18:10:56.157" v="818"/>
        <pc:sldMkLst>
          <pc:docMk/>
          <pc:sldMk cId="3563254056" sldId="309"/>
        </pc:sldMkLst>
      </pc:sldChg>
      <pc:sldChg chg="ord">
        <pc:chgData name="小誠 郭" userId="f11e50adbb985e3c" providerId="LiveId" clId="{DD025A06-67C5-44A4-8357-98105D9CC5C3}" dt="2021-11-29T18:10:57.580" v="820"/>
        <pc:sldMkLst>
          <pc:docMk/>
          <pc:sldMk cId="634722911" sldId="310"/>
        </pc:sldMkLst>
      </pc:sldChg>
      <pc:sldChg chg="modSp new mod">
        <pc:chgData name="小誠 郭" userId="f11e50adbb985e3c" providerId="LiveId" clId="{DD025A06-67C5-44A4-8357-98105D9CC5C3}" dt="2021-11-29T18:04:02.590" v="617" actId="20577"/>
        <pc:sldMkLst>
          <pc:docMk/>
          <pc:sldMk cId="2790183986" sldId="311"/>
        </pc:sldMkLst>
        <pc:spChg chg="mod">
          <ac:chgData name="小誠 郭" userId="f11e50adbb985e3c" providerId="LiveId" clId="{DD025A06-67C5-44A4-8357-98105D9CC5C3}" dt="2021-11-29T17:58:32.132" v="562" actId="2711"/>
          <ac:spMkLst>
            <pc:docMk/>
            <pc:sldMk cId="2790183986" sldId="311"/>
            <ac:spMk id="2" creationId="{7204C17A-230E-4096-9636-F467B3DC01E9}"/>
          </ac:spMkLst>
        </pc:spChg>
        <pc:spChg chg="mod">
          <ac:chgData name="小誠 郭" userId="f11e50adbb985e3c" providerId="LiveId" clId="{DD025A06-67C5-44A4-8357-98105D9CC5C3}" dt="2021-11-29T18:04:02.590" v="617" actId="20577"/>
          <ac:spMkLst>
            <pc:docMk/>
            <pc:sldMk cId="2790183986" sldId="311"/>
            <ac:spMk id="3" creationId="{D34F23DA-5871-4CBB-964F-92225F198CE2}"/>
          </ac:spMkLst>
        </pc:spChg>
      </pc:sldChg>
      <pc:sldChg chg="modSp new del mod">
        <pc:chgData name="小誠 郭" userId="f11e50adbb985e3c" providerId="LiveId" clId="{DD025A06-67C5-44A4-8357-98105D9CC5C3}" dt="2021-11-29T18:04:09.240" v="618" actId="47"/>
        <pc:sldMkLst>
          <pc:docMk/>
          <pc:sldMk cId="3556330255" sldId="312"/>
        </pc:sldMkLst>
        <pc:spChg chg="mod">
          <ac:chgData name="小誠 郭" userId="f11e50adbb985e3c" providerId="LiveId" clId="{DD025A06-67C5-44A4-8357-98105D9CC5C3}" dt="2021-11-29T17:31:40.754" v="16" actId="122"/>
          <ac:spMkLst>
            <pc:docMk/>
            <pc:sldMk cId="3556330255" sldId="312"/>
            <ac:spMk id="2" creationId="{FC41735B-2F1D-41D3-845F-815158DB7F8A}"/>
          </ac:spMkLst>
        </pc:spChg>
      </pc:sldChg>
      <pc:sldChg chg="modSp new del mod">
        <pc:chgData name="小誠 郭" userId="f11e50adbb985e3c" providerId="LiveId" clId="{DD025A06-67C5-44A4-8357-98105D9CC5C3}" dt="2021-11-29T18:04:09.240" v="618" actId="47"/>
        <pc:sldMkLst>
          <pc:docMk/>
          <pc:sldMk cId="3018763005" sldId="313"/>
        </pc:sldMkLst>
        <pc:spChg chg="mod">
          <ac:chgData name="小誠 郭" userId="f11e50adbb985e3c" providerId="LiveId" clId="{DD025A06-67C5-44A4-8357-98105D9CC5C3}" dt="2021-11-29T17:32:04.467" v="21" actId="122"/>
          <ac:spMkLst>
            <pc:docMk/>
            <pc:sldMk cId="3018763005" sldId="313"/>
            <ac:spMk id="2" creationId="{32ED71F2-555D-47F0-AEF7-09853A1F9E86}"/>
          </ac:spMkLst>
        </pc:spChg>
      </pc:sldChg>
      <pc:sldChg chg="modSp new del mod">
        <pc:chgData name="小誠 郭" userId="f11e50adbb985e3c" providerId="LiveId" clId="{DD025A06-67C5-44A4-8357-98105D9CC5C3}" dt="2021-11-29T18:04:09.240" v="618" actId="47"/>
        <pc:sldMkLst>
          <pc:docMk/>
          <pc:sldMk cId="3503487496" sldId="314"/>
        </pc:sldMkLst>
        <pc:spChg chg="mod">
          <ac:chgData name="小誠 郭" userId="f11e50adbb985e3c" providerId="LiveId" clId="{DD025A06-67C5-44A4-8357-98105D9CC5C3}" dt="2021-11-29T17:31:48.080" v="18"/>
          <ac:spMkLst>
            <pc:docMk/>
            <pc:sldMk cId="3503487496" sldId="314"/>
            <ac:spMk id="2" creationId="{C282FABB-EA5A-4C71-AB38-72986856414B}"/>
          </ac:spMkLst>
        </pc:spChg>
      </pc:sldChg>
      <pc:sldChg chg="modSp new mod">
        <pc:chgData name="小誠 郭" userId="f11e50adbb985e3c" providerId="LiveId" clId="{DD025A06-67C5-44A4-8357-98105D9CC5C3}" dt="2021-11-29T18:10:14.342" v="812" actId="404"/>
        <pc:sldMkLst>
          <pc:docMk/>
          <pc:sldMk cId="3488054777" sldId="315"/>
        </pc:sldMkLst>
        <pc:spChg chg="mod">
          <ac:chgData name="小誠 郭" userId="f11e50adbb985e3c" providerId="LiveId" clId="{DD025A06-67C5-44A4-8357-98105D9CC5C3}" dt="2021-11-29T18:06:36.998" v="708" actId="207"/>
          <ac:spMkLst>
            <pc:docMk/>
            <pc:sldMk cId="3488054777" sldId="315"/>
            <ac:spMk id="2" creationId="{214589F6-4934-40A5-BF80-DB224F2C0756}"/>
          </ac:spMkLst>
        </pc:spChg>
        <pc:spChg chg="mod">
          <ac:chgData name="小誠 郭" userId="f11e50adbb985e3c" providerId="LiveId" clId="{DD025A06-67C5-44A4-8357-98105D9CC5C3}" dt="2021-11-29T18:10:14.342" v="812" actId="404"/>
          <ac:spMkLst>
            <pc:docMk/>
            <pc:sldMk cId="3488054777" sldId="315"/>
            <ac:spMk id="3" creationId="{51B9B6C0-5F47-4766-BF54-71FCEC2E29C4}"/>
          </ac:spMkLst>
        </pc:spChg>
      </pc:sldChg>
      <pc:sldChg chg="addSp delSp modSp new mod ord">
        <pc:chgData name="小誠 郭" userId="f11e50adbb985e3c" providerId="LiveId" clId="{DD025A06-67C5-44A4-8357-98105D9CC5C3}" dt="2021-11-29T17:53:10.919" v="509" actId="1076"/>
        <pc:sldMkLst>
          <pc:docMk/>
          <pc:sldMk cId="60773909" sldId="316"/>
        </pc:sldMkLst>
        <pc:spChg chg="mod">
          <ac:chgData name="小誠 郭" userId="f11e50adbb985e3c" providerId="LiveId" clId="{DD025A06-67C5-44A4-8357-98105D9CC5C3}" dt="2021-11-29T17:45:49.679" v="167" actId="1076"/>
          <ac:spMkLst>
            <pc:docMk/>
            <pc:sldMk cId="60773909" sldId="316"/>
            <ac:spMk id="2" creationId="{AEDE940F-F441-4E52-8A18-780967888E7C}"/>
          </ac:spMkLst>
        </pc:spChg>
        <pc:spChg chg="mod">
          <ac:chgData name="小誠 郭" userId="f11e50adbb985e3c" providerId="LiveId" clId="{DD025A06-67C5-44A4-8357-98105D9CC5C3}" dt="2021-11-29T17:53:06.622" v="508" actId="1076"/>
          <ac:spMkLst>
            <pc:docMk/>
            <pc:sldMk cId="60773909" sldId="316"/>
            <ac:spMk id="3" creationId="{2212BF33-F547-4D38-A241-D8E65EF96BAD}"/>
          </ac:spMkLst>
        </pc:spChg>
        <pc:spChg chg="add del">
          <ac:chgData name="小誠 郭" userId="f11e50adbb985e3c" providerId="LiveId" clId="{DD025A06-67C5-44A4-8357-98105D9CC5C3}" dt="2021-11-29T17:44:52.362" v="76" actId="22"/>
          <ac:spMkLst>
            <pc:docMk/>
            <pc:sldMk cId="60773909" sldId="316"/>
            <ac:spMk id="5" creationId="{9895E9D0-2A1B-4F3E-B40C-2CDA9E89C8F9}"/>
          </ac:spMkLst>
        </pc:spChg>
        <pc:picChg chg="add mod">
          <ac:chgData name="小誠 郭" userId="f11e50adbb985e3c" providerId="LiveId" clId="{DD025A06-67C5-44A4-8357-98105D9CC5C3}" dt="2021-11-29T17:53:10.919" v="509" actId="1076"/>
          <ac:picMkLst>
            <pc:docMk/>
            <pc:sldMk cId="60773909" sldId="316"/>
            <ac:picMk id="7" creationId="{483FB88B-8754-42A2-91CF-6C671A993CF1}"/>
          </ac:picMkLst>
        </pc:picChg>
      </pc:sldChg>
      <pc:sldChg chg="addSp delSp modSp new mod">
        <pc:chgData name="小誠 郭" userId="f11e50adbb985e3c" providerId="LiveId" clId="{DD025A06-67C5-44A4-8357-98105D9CC5C3}" dt="2021-11-29T17:57:04.685" v="540" actId="14100"/>
        <pc:sldMkLst>
          <pc:docMk/>
          <pc:sldMk cId="4285571446" sldId="317"/>
        </pc:sldMkLst>
        <pc:spChg chg="mod">
          <ac:chgData name="小誠 郭" userId="f11e50adbb985e3c" providerId="LiveId" clId="{DD025A06-67C5-44A4-8357-98105D9CC5C3}" dt="2021-11-29T17:52:17.848" v="490"/>
          <ac:spMkLst>
            <pc:docMk/>
            <pc:sldMk cId="4285571446" sldId="317"/>
            <ac:spMk id="2" creationId="{8C968316-5DE4-4068-AF26-937936FFC242}"/>
          </ac:spMkLst>
        </pc:spChg>
        <pc:spChg chg="mod">
          <ac:chgData name="小誠 郭" userId="f11e50adbb985e3c" providerId="LiveId" clId="{DD025A06-67C5-44A4-8357-98105D9CC5C3}" dt="2021-11-29T17:55:54.813" v="535" actId="1076"/>
          <ac:spMkLst>
            <pc:docMk/>
            <pc:sldMk cId="4285571446" sldId="317"/>
            <ac:spMk id="3" creationId="{F03D31FC-76EC-4F56-83F6-762D41BCE694}"/>
          </ac:spMkLst>
        </pc:spChg>
        <pc:picChg chg="add mod">
          <ac:chgData name="小誠 郭" userId="f11e50adbb985e3c" providerId="LiveId" clId="{DD025A06-67C5-44A4-8357-98105D9CC5C3}" dt="2021-11-29T17:55:35.854" v="528" actId="1076"/>
          <ac:picMkLst>
            <pc:docMk/>
            <pc:sldMk cId="4285571446" sldId="317"/>
            <ac:picMk id="5" creationId="{43BD7AFE-CED1-40EC-817E-9D55FB28E83B}"/>
          </ac:picMkLst>
        </pc:picChg>
        <pc:picChg chg="add mod">
          <ac:chgData name="小誠 郭" userId="f11e50adbb985e3c" providerId="LiveId" clId="{DD025A06-67C5-44A4-8357-98105D9CC5C3}" dt="2021-11-29T17:55:35.854" v="528" actId="1076"/>
          <ac:picMkLst>
            <pc:docMk/>
            <pc:sldMk cId="4285571446" sldId="317"/>
            <ac:picMk id="7" creationId="{82BE4D62-1D75-4025-A7C6-7B4A49CB5F64}"/>
          </ac:picMkLst>
        </pc:picChg>
        <pc:picChg chg="add del mod">
          <ac:chgData name="小誠 郭" userId="f11e50adbb985e3c" providerId="LiveId" clId="{DD025A06-67C5-44A4-8357-98105D9CC5C3}" dt="2021-11-29T17:56:46.176" v="536" actId="478"/>
          <ac:picMkLst>
            <pc:docMk/>
            <pc:sldMk cId="4285571446" sldId="317"/>
            <ac:picMk id="9" creationId="{B305DCE1-377E-4A17-B2B2-81350CDE8472}"/>
          </ac:picMkLst>
        </pc:picChg>
        <pc:picChg chg="add mod">
          <ac:chgData name="小誠 郭" userId="f11e50adbb985e3c" providerId="LiveId" clId="{DD025A06-67C5-44A4-8357-98105D9CC5C3}" dt="2021-11-29T17:57:04.685" v="540" actId="14100"/>
          <ac:picMkLst>
            <pc:docMk/>
            <pc:sldMk cId="4285571446" sldId="317"/>
            <ac:picMk id="11" creationId="{05628FAA-1277-4AEA-9FD2-8D65D7AB4B96}"/>
          </ac:picMkLst>
        </pc:picChg>
      </pc:sldChg>
      <pc:sldChg chg="delSp modSp new mod">
        <pc:chgData name="小誠 郭" userId="f11e50adbb985e3c" providerId="LiveId" clId="{DD025A06-67C5-44A4-8357-98105D9CC5C3}" dt="2021-11-29T18:05:21.556" v="633" actId="14100"/>
        <pc:sldMkLst>
          <pc:docMk/>
          <pc:sldMk cId="1411880137" sldId="318"/>
        </pc:sldMkLst>
        <pc:spChg chg="del mod">
          <ac:chgData name="小誠 郭" userId="f11e50adbb985e3c" providerId="LiveId" clId="{DD025A06-67C5-44A4-8357-98105D9CC5C3}" dt="2021-11-29T18:05:10.206" v="629" actId="478"/>
          <ac:spMkLst>
            <pc:docMk/>
            <pc:sldMk cId="1411880137" sldId="318"/>
            <ac:spMk id="2" creationId="{651439BF-201B-4511-B604-DB8B21D54133}"/>
          </ac:spMkLst>
        </pc:spChg>
        <pc:spChg chg="mod">
          <ac:chgData name="小誠 郭" userId="f11e50adbb985e3c" providerId="LiveId" clId="{DD025A06-67C5-44A4-8357-98105D9CC5C3}" dt="2021-11-29T18:05:21.556" v="633" actId="14100"/>
          <ac:spMkLst>
            <pc:docMk/>
            <pc:sldMk cId="1411880137" sldId="318"/>
            <ac:spMk id="3" creationId="{46ABA871-E602-4198-99E7-727AE0626F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D9F4-C4D4-422C-B30D-6D761FF4E68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A59C4-3DF9-4311-A998-DD9083BA08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5D4-FA40-4DA8-BD9B-07A61FF0144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16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A59C4-3DF9-4311-A998-DD9083BA089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25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A59C4-3DF9-4311-A998-DD9083BA089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001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A59C4-3DF9-4311-A998-DD9083BA089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85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7B345F-F496-49E5-BD33-FFA02E67B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CC46D6A-9592-40BB-A51D-02CEA9E14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5464DB-088F-4CF3-BE52-9B2D93BD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5413875-E0E0-4F58-9682-96523C05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194967-E06E-478C-BE39-38D1189B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65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118ECC-30FC-48CD-90E0-69CC065A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5B6DEE6-B710-4E5C-AB42-3A02B7C51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0ED028-3CC7-401E-BD17-BE5DF1A2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3EFB88-9A43-463D-AAF4-B435419B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B1F183-3C88-4117-9933-BC734A4E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96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1BF2DB1-D113-46C6-B11C-82E708B52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BE5E5DC-7206-4103-8B13-9DC376161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664A61-47E2-4B33-9CC6-7C4BA467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71BB5D-F889-4AA6-BAB1-53465153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68DD49-0DE2-4417-9DC0-EB4CFD98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4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872D3A-B1EE-43BD-A630-276C3A8F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5E2695-2F88-4EB5-9B6B-57ACD37C9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412AFE-5AE8-442E-8E7A-6CB6430A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76CBC9-2D21-4B46-9006-44C98BED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B69862-CC6A-4CF2-BEDA-E4CDA573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48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C5311B-9B19-4564-8010-6403E4DD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DA0C7C6-630D-45AE-BD3F-5729989F3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650F15-A68E-4917-B27B-857237D1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4E8ED9-D82F-4EFB-A16E-F926E906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E715B9-8F93-4F99-98AC-4C7F773C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35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9487E-3034-479B-B365-9122A840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0C7E8A-1689-4BD1-A2AD-A47974A6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5F9055E-16FF-479A-BA60-4C9ADA8C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A47E7D-75CE-40CA-B4B1-96053D59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59F26E-9FF4-4A62-9C12-81511B49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5B0F07-69BD-4557-B6E7-AE400407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99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07B3A-0EDC-4933-BEA9-69803D4C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C9F186-1739-4A44-84AD-2E03FADF6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4A683B4-7DB0-4599-9FFD-15BB2924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90E4AFC-AA61-409B-B8CD-58932C711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D12E789-ED3B-4EE7-B517-A0CD349B2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954C791-16BB-461B-B247-B42DF913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CD97C08-F3A9-4F82-9680-0380C5CD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CD0065F-A0FC-4B7E-9E11-8CC58BB0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63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912AD-D7DA-4C84-ABF4-7CAF844D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B42657D-7C30-4DCD-B108-BFA0F877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9B9531E-8B7F-48DA-B616-2EDDB738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93A0AE-218A-446D-AC15-5DF1D076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03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A55F62-650B-445A-854A-4C726A1B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7DD5AE9-53DE-4C05-814D-A90236DD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007AA5-FE6F-415D-86EE-360C4615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71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ABFCE5-1D33-4C3D-9E00-ACD8A16E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DF4A9B-6670-496D-B76B-EB0063526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F1CDA19-6844-4DFB-B3FB-658119770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1F56CE9-B817-4AA7-9285-8C7BACCC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CE512EB-875C-4D89-9931-2B66CF60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BF231A-AFFE-4BB9-9B0A-22D1C27E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95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D09627-DD01-4618-86C2-5D18421B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51E113E-0E70-418B-8EE2-CBA3D12BE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886C953-BA53-4716-A3E8-78A5B9D46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16E3BB-C310-42A3-B714-F7B7425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B1A1E4D-7EAA-41C4-8A1A-16817236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A61D682-CC06-4B4E-92B8-65BAEA4F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39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E8DBAF8-1C52-49E1-AF04-458A3937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C880AE-CD68-4422-8060-A17A16E14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3527E4-ECB4-402E-B923-830150461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265C-388A-4784-837E-1F5566813F44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AB19F48-2D75-4820-8443-66D84CEA9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13ACFC-E041-428C-9014-E3994F2B5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A600-233F-4CB0-A5E6-C9162A81E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24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elody@algolreality.com" TargetMode="External"/><Relationship Id="rId2" Type="http://schemas.openxmlformats.org/officeDocument/2006/relationships/hyperlink" Target="https://forms.gle/eqvTa3HMWhzk1sxa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104.com.tw/vip/job/jobmaster?jobno=1217039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CE25B93-77ED-47C2-A5FE-CB4947E14BAB}"/>
              </a:ext>
            </a:extLst>
          </p:cNvPr>
          <p:cNvSpPr txBox="1"/>
          <p:nvPr/>
        </p:nvSpPr>
        <p:spPr>
          <a:xfrm>
            <a:off x="9829802" y="2846847"/>
            <a:ext cx="128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瘋玩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</a:p>
        </p:txBody>
      </p:sp>
    </p:spTree>
    <p:extLst>
      <p:ext uri="{BB962C8B-B14F-4D97-AF65-F5344CB8AC3E}">
        <p14:creationId xmlns:p14="http://schemas.microsoft.com/office/powerpoint/2010/main" val="339472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ABA871-E602-4198-99E7-727AE0626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5" y="1137131"/>
            <a:ext cx="11787187" cy="4700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1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以上職缺須負責針對大量的金融市場資料進行蒐集、研究及統計，透過可量化的分析結果建立出交易策略來交易各種金融產品。 工作包括：金融商品挑選、資料蒐集與分析、建立統計模型、AI演算法模型、交易策略回測、及策略表現監控。</a:t>
            </a:r>
            <a:endParaRPr lang="en-US" altLang="zh-TW" sz="1600" dirty="0">
              <a:solidFill>
                <a:schemeClr val="bg1"/>
              </a:solidFill>
              <a:effectLst/>
              <a:latin typeface="+mj-ea"/>
              <a:ea typeface="+mj-ea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TW" sz="1600" dirty="0">
                <a:solidFill>
                  <a:schemeClr val="bg1"/>
                </a:solidFill>
                <a:effectLst/>
                <a:latin typeface="+mn-ea"/>
              </a:rPr>
              <a:t>學習最新區塊鏈應用與金融交易相關的程式技術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TW" sz="1600" dirty="0">
                <a:solidFill>
                  <a:schemeClr val="bg1"/>
                </a:solidFill>
                <a:effectLst/>
                <a:latin typeface="+mn-ea"/>
              </a:rPr>
              <a:t>區塊鏈程式量化套利網頁系統開發，區塊鏈遊戲，智能合約使用與開發</a:t>
            </a:r>
          </a:p>
          <a:p>
            <a:pPr>
              <a:lnSpc>
                <a:spcPct val="150000"/>
              </a:lnSpc>
            </a:pPr>
            <a:endParaRPr lang="zh-TW" altLang="zh-TW" sz="1600" dirty="0">
              <a:solidFill>
                <a:schemeClr val="bg1"/>
              </a:solidFill>
              <a:effectLst/>
              <a:latin typeface="+mj-ea"/>
              <a:ea typeface="+mj-ea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TW" sz="1600" dirty="0">
                <a:solidFill>
                  <a:schemeClr val="bg1"/>
                </a:solidFill>
                <a:effectLst/>
                <a:latin typeface="+mn-ea"/>
              </a:rPr>
              <a:t>&lt;</a:t>
            </a:r>
            <a:r>
              <a:rPr lang="zh-TW" altLang="en-US" sz="1600" dirty="0">
                <a:solidFill>
                  <a:schemeClr val="bg1"/>
                </a:solidFill>
                <a:effectLst/>
                <a:latin typeface="+mn-ea"/>
              </a:rPr>
              <a:t>其他</a:t>
            </a:r>
            <a:r>
              <a:rPr lang="zh-TW" altLang="zh-TW" sz="1600" dirty="0">
                <a:solidFill>
                  <a:schemeClr val="bg1"/>
                </a:solidFill>
                <a:effectLst/>
                <a:latin typeface="+mn-ea"/>
              </a:rPr>
              <a:t>技能需求&gt; 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TW" sz="1600" dirty="0">
                <a:solidFill>
                  <a:schemeClr val="bg1"/>
                </a:solidFill>
                <a:effectLst/>
                <a:latin typeface="+mn-ea"/>
              </a:rPr>
              <a:t>- 熟悉其一 C#，</a:t>
            </a:r>
            <a:r>
              <a:rPr lang="en-US" altLang="zh-TW" sz="1600" dirty="0">
                <a:solidFill>
                  <a:schemeClr val="bg1"/>
                </a:solidFill>
                <a:effectLst/>
                <a:latin typeface="+mn-ea"/>
              </a:rPr>
              <a:t>PHP</a:t>
            </a:r>
            <a:r>
              <a:rPr lang="zh-TW" altLang="zh-TW" sz="1600" dirty="0">
                <a:solidFill>
                  <a:schemeClr val="bg1"/>
                </a:solidFill>
                <a:effectLst/>
                <a:latin typeface="+mn-ea"/>
              </a:rPr>
              <a:t>，Java Script，Node.js 等相關程式語言與開發工具。 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TW" sz="1600" dirty="0">
                <a:solidFill>
                  <a:schemeClr val="bg1"/>
                </a:solidFill>
                <a:effectLst/>
                <a:latin typeface="+mn-ea"/>
              </a:rPr>
              <a:t>- 熟悉其一 MySQL，MongoDB，</a:t>
            </a:r>
            <a:r>
              <a:rPr lang="en-US" altLang="zh-TW" sz="1600" dirty="0">
                <a:solidFill>
                  <a:schemeClr val="bg1"/>
                </a:solidFill>
                <a:effectLst/>
                <a:latin typeface="+mn-ea"/>
              </a:rPr>
              <a:t>SQL Server</a:t>
            </a:r>
            <a:r>
              <a:rPr lang="zh-TW" altLang="zh-TW" sz="1600" dirty="0">
                <a:solidFill>
                  <a:schemeClr val="bg1"/>
                </a:solidFill>
                <a:effectLst/>
                <a:latin typeface="+mn-ea"/>
              </a:rPr>
              <a:t> 等資料儲存工具。 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TW" sz="1500" dirty="0">
                <a:solidFill>
                  <a:schemeClr val="bg1"/>
                </a:solidFill>
                <a:effectLst/>
                <a:latin typeface="+mn-ea"/>
              </a:rPr>
              <a:t>- 熟悉 HTTP Restful API 設計。 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TW" sz="1500" dirty="0">
                <a:solidFill>
                  <a:schemeClr val="bg1"/>
                </a:solidFill>
                <a:effectLst/>
                <a:latin typeface="+mn-ea"/>
              </a:rPr>
              <a:t>- 熟悉 Git 版本控制系統。 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1500" dirty="0">
                <a:solidFill>
                  <a:schemeClr val="bg1"/>
                </a:solidFill>
                <a:effectLst/>
                <a:latin typeface="+mn-ea"/>
              </a:rPr>
              <a:t>-</a:t>
            </a:r>
            <a:r>
              <a:rPr lang="zh-TW" altLang="zh-TW" sz="1500" dirty="0">
                <a:solidFill>
                  <a:schemeClr val="bg1"/>
                </a:solidFill>
                <a:effectLst/>
                <a:latin typeface="+mn-ea"/>
              </a:rPr>
              <a:t> 任何一種智能合約</a:t>
            </a:r>
          </a:p>
          <a:p>
            <a:pPr marL="0" indent="0">
              <a:buNone/>
            </a:pPr>
            <a:endParaRPr lang="zh-TW" altLang="en-US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188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4589F6-4934-40A5-BF80-DB224F2C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9967" y="993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dirty="0">
                <a:solidFill>
                  <a:schemeClr val="bg1"/>
                </a:solidFill>
                <a:latin typeface="+mj-ea"/>
              </a:rPr>
              <a:t>實習</a:t>
            </a:r>
            <a:r>
              <a:rPr lang="zh-TW" altLang="en-US" sz="4000" b="1" dirty="0">
                <a:solidFill>
                  <a:schemeClr val="bg1"/>
                </a:solidFill>
                <a:latin typeface="+mj-ea"/>
              </a:rPr>
              <a:t>職位</a:t>
            </a:r>
            <a:r>
              <a:rPr lang="en-US" altLang="zh-TW" sz="4000" b="1" dirty="0">
                <a:solidFill>
                  <a:schemeClr val="bg1"/>
                </a:solidFill>
                <a:latin typeface="+mj-ea"/>
              </a:rPr>
              <a:t>4</a:t>
            </a:r>
            <a:r>
              <a:rPr lang="zh-TW" altLang="zh-TW" sz="4000" b="1" dirty="0">
                <a:solidFill>
                  <a:schemeClr val="bg1"/>
                </a:solidFill>
                <a:latin typeface="+mj-ea"/>
              </a:rPr>
              <a:t>：網紅經紀直播管理人員</a:t>
            </a:r>
            <a:endParaRPr lang="zh-TW" altLang="en-US" sz="4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B9B6C0-5F47-4766-BF54-71FCEC2E2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265" y="1685224"/>
            <a:ext cx="8938216" cy="454545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sz="1600" dirty="0">
                <a:solidFill>
                  <a:schemeClr val="bg1"/>
                </a:solidFill>
              </a:rPr>
              <a:t>月薪</a:t>
            </a:r>
            <a:r>
              <a:rPr lang="en-US" altLang="zh-TW" sz="1600" dirty="0">
                <a:solidFill>
                  <a:schemeClr val="bg1"/>
                </a:solidFill>
              </a:rPr>
              <a:t>28,000</a:t>
            </a:r>
            <a:r>
              <a:rPr lang="zh-TW" altLang="en-US" sz="1600" dirty="0">
                <a:solidFill>
                  <a:schemeClr val="bg1"/>
                </a:solidFill>
              </a:rPr>
              <a:t>元 </a:t>
            </a:r>
            <a:r>
              <a:rPr lang="en-US" altLang="zh-TW" sz="1600" dirty="0">
                <a:solidFill>
                  <a:schemeClr val="bg1"/>
                </a:solidFill>
              </a:rPr>
              <a:t>-40,000</a:t>
            </a:r>
            <a:r>
              <a:rPr lang="zh-TW" altLang="en-US" sz="1600" dirty="0">
                <a:solidFill>
                  <a:schemeClr val="bg1"/>
                </a:solidFill>
              </a:rPr>
              <a:t>元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en-US" altLang="zh-TW" sz="1600" dirty="0">
              <a:solidFill>
                <a:schemeClr val="bg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1.</a:t>
            </a:r>
            <a:r>
              <a:rPr lang="zh-TW" altLang="en-US" sz="1600" dirty="0">
                <a:solidFill>
                  <a:schemeClr val="bg1"/>
                </a:solidFill>
              </a:rPr>
              <a:t>網紅管理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2.</a:t>
            </a:r>
            <a:r>
              <a:rPr lang="zh-TW" altLang="en-US" sz="1600" dirty="0">
                <a:solidFill>
                  <a:schemeClr val="bg1"/>
                </a:solidFill>
              </a:rPr>
              <a:t>協助上播順利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3.</a:t>
            </a:r>
            <a:r>
              <a:rPr lang="zh-TW" altLang="zh-TW" sz="1600" dirty="0">
                <a:solidFill>
                  <a:schemeClr val="bg1"/>
                </a:solidFill>
              </a:rPr>
              <a:t>公司會進行專業影像串流系統教育培訓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4.MIS</a:t>
            </a:r>
            <a:r>
              <a:rPr lang="zh-TW" altLang="zh-TW" sz="1600" dirty="0">
                <a:solidFill>
                  <a:schemeClr val="bg1"/>
                </a:solidFill>
              </a:rPr>
              <a:t>電腦設備用行維護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5.</a:t>
            </a:r>
            <a:r>
              <a:rPr lang="zh-TW" altLang="zh-TW" sz="1600" dirty="0">
                <a:solidFill>
                  <a:schemeClr val="bg1"/>
                </a:solidFill>
              </a:rPr>
              <a:t>內勤管理任務無出外景需求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60000"/>
              </a:lnSpc>
              <a:buNone/>
            </a:pPr>
            <a:endParaRPr lang="en-US" altLang="zh-TW" sz="1600" dirty="0">
              <a:solidFill>
                <a:schemeClr val="bg1"/>
              </a:solidFill>
              <a:effectLst/>
              <a:ea typeface="Microsoft JhengHei" panose="020B0604030504040204" pitchFamily="34" charset="-12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TW" sz="1600" dirty="0">
                <a:solidFill>
                  <a:schemeClr val="bg1"/>
                </a:solidFill>
                <a:effectLst/>
                <a:ea typeface="Microsoft JhengHei" panose="020B0604030504040204" pitchFamily="34" charset="-120"/>
              </a:rPr>
              <a:t>1.</a:t>
            </a:r>
            <a:r>
              <a:rPr lang="zh-TW" altLang="zh-TW" sz="1600" dirty="0">
                <a:solidFill>
                  <a:schemeClr val="bg1"/>
                </a:solidFill>
                <a:effectLst/>
                <a:ea typeface="Microsoft JhengHei" panose="020B0604030504040204" pitchFamily="34" charset="-120"/>
              </a:rPr>
              <a:t>影片拍攝</a:t>
            </a:r>
            <a:endParaRPr lang="en-US" altLang="zh-TW" sz="1600" dirty="0">
              <a:solidFill>
                <a:schemeClr val="bg1"/>
              </a:solidFill>
              <a:effectLst/>
              <a:ea typeface="Microsoft JhengHei" panose="020B0604030504040204" pitchFamily="34" charset="-12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TW" sz="1600" dirty="0">
                <a:solidFill>
                  <a:schemeClr val="bg1"/>
                </a:solidFill>
                <a:effectLst/>
                <a:ea typeface="Microsoft JhengHei" panose="020B0604030504040204" pitchFamily="34" charset="-120"/>
              </a:rPr>
              <a:t>2.</a:t>
            </a:r>
            <a:r>
              <a:rPr lang="zh-TW" altLang="zh-TW" sz="1600" dirty="0">
                <a:solidFill>
                  <a:schemeClr val="bg1"/>
                </a:solidFill>
                <a:effectLst/>
                <a:ea typeface="Microsoft JhengHei" panose="020B0604030504040204" pitchFamily="34" charset="-120"/>
              </a:rPr>
              <a:t>人像修圖</a:t>
            </a:r>
          </a:p>
          <a:p>
            <a:pPr lvl="1">
              <a:lnSpc>
                <a:spcPct val="150000"/>
              </a:lnSpc>
            </a:pPr>
            <a:endParaRPr lang="zh-TW" altLang="zh-TW" sz="1500" dirty="0">
              <a:solidFill>
                <a:schemeClr val="bg1"/>
              </a:solidFill>
              <a:effectLst/>
              <a:ea typeface="Microsoft JhengHei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endParaRPr lang="en-US" altLang="zh-TW" sz="15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zh-TW" sz="1500" dirty="0">
              <a:solidFill>
                <a:schemeClr val="bg1"/>
              </a:solidFill>
            </a:endParaRPr>
          </a:p>
          <a:p>
            <a:pPr algn="ctr"/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7F03F654-8268-4BB3-B650-723754D4BC60}"/>
              </a:ext>
            </a:extLst>
          </p:cNvPr>
          <p:cNvSpPr/>
          <p:nvPr/>
        </p:nvSpPr>
        <p:spPr>
          <a:xfrm>
            <a:off x="1993590" y="1339667"/>
            <a:ext cx="1456661" cy="34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effectLst/>
                <a:latin typeface="+mj-ea"/>
                <a:ea typeface="+mj-ea"/>
              </a:rPr>
              <a:t>工作待遇</a:t>
            </a: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8A18C26-8E80-4687-BC4F-48688D90509B}"/>
              </a:ext>
            </a:extLst>
          </p:cNvPr>
          <p:cNvSpPr/>
          <p:nvPr/>
        </p:nvSpPr>
        <p:spPr>
          <a:xfrm>
            <a:off x="1990938" y="2138805"/>
            <a:ext cx="1456661" cy="34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effectLst/>
                <a:latin typeface="+mj-ea"/>
                <a:ea typeface="+mj-ea"/>
              </a:rPr>
              <a:t>職務說明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08B8BACE-EB69-40B3-B3BC-0EC687DFECCA}"/>
              </a:ext>
            </a:extLst>
          </p:cNvPr>
          <p:cNvSpPr/>
          <p:nvPr/>
        </p:nvSpPr>
        <p:spPr>
          <a:xfrm>
            <a:off x="1990938" y="4999997"/>
            <a:ext cx="1456661" cy="34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其他條件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805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BD81F-8A63-496C-98D4-9B6C7215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231094"/>
            <a:ext cx="10515600" cy="99899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如何應徵</a:t>
            </a:r>
            <a:r>
              <a:rPr lang="en-US" altLang="zh-TW" sz="4000" dirty="0">
                <a:solidFill>
                  <a:schemeClr val="bg1"/>
                </a:solidFill>
              </a:rPr>
              <a:t>?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F22BF7-8BE7-4790-966B-E852F871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8" y="1230086"/>
            <a:ext cx="10515600" cy="494687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dirty="0">
                <a:solidFill>
                  <a:schemeClr val="bg1"/>
                </a:solidFill>
              </a:rPr>
              <a:t>點選網址進入填寫資料     </a:t>
            </a:r>
            <a:r>
              <a:rPr lang="en-US" altLang="zh-TW" sz="1600" dirty="0">
                <a:hlinkClick r:id="rId2"/>
              </a:rPr>
              <a:t>https://forms.gle/eqvTa3HMWhzk1sxa8</a:t>
            </a:r>
            <a:r>
              <a:rPr lang="zh-TW" altLang="en-US" sz="1600" dirty="0"/>
              <a:t>  </a:t>
            </a:r>
            <a:endParaRPr lang="en-US" altLang="zh-TW" sz="1600" dirty="0"/>
          </a:p>
          <a:p>
            <a:pPr>
              <a:lnSpc>
                <a:spcPct val="200000"/>
              </a:lnSpc>
            </a:pPr>
            <a:r>
              <a:rPr lang="zh-TW" altLang="en-US" sz="1600" dirty="0">
                <a:solidFill>
                  <a:schemeClr val="bg1"/>
                </a:solidFill>
              </a:rPr>
              <a:t>掃描</a:t>
            </a:r>
            <a:r>
              <a:rPr lang="en-US" altLang="zh-TW" sz="1600" dirty="0">
                <a:solidFill>
                  <a:schemeClr val="bg1"/>
                </a:solidFill>
              </a:rPr>
              <a:t>QRCODE</a:t>
            </a:r>
          </a:p>
          <a:p>
            <a:pPr>
              <a:lnSpc>
                <a:spcPct val="200000"/>
              </a:lnSpc>
            </a:pPr>
            <a:endParaRPr lang="en-US" altLang="zh-TW" sz="16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altLang="zh-TW" sz="16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altLang="zh-TW" sz="16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altLang="zh-TW" sz="16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altLang="zh-TW" sz="16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zh-TW" altLang="en-US" sz="1600" dirty="0">
                <a:solidFill>
                  <a:schemeClr val="bg1"/>
                </a:solidFill>
              </a:rPr>
              <a:t>直接將履歷寄來 </a:t>
            </a:r>
            <a:r>
              <a:rPr lang="en-US" altLang="zh-TW" sz="1600" dirty="0">
                <a:solidFill>
                  <a:schemeClr val="bg1"/>
                </a:solidFill>
                <a:hlinkClick r:id="rId3"/>
              </a:rPr>
              <a:t>melody@algolreality.com</a:t>
            </a:r>
            <a:r>
              <a:rPr lang="en-US" altLang="zh-TW" sz="1600" dirty="0">
                <a:solidFill>
                  <a:schemeClr val="bg1"/>
                </a:solidFill>
              </a:rPr>
              <a:t> </a:t>
            </a:r>
            <a:r>
              <a:rPr lang="zh-TW" altLang="en-US" sz="1600" dirty="0">
                <a:solidFill>
                  <a:schemeClr val="bg1"/>
                </a:solidFill>
              </a:rPr>
              <a:t> </a:t>
            </a:r>
            <a:r>
              <a:rPr lang="en-US" altLang="zh-TW" sz="1600" dirty="0">
                <a:solidFill>
                  <a:schemeClr val="bg1"/>
                </a:solidFill>
              </a:rPr>
              <a:t>(</a:t>
            </a:r>
            <a:r>
              <a:rPr lang="zh-TW" altLang="en-US" sz="1600" dirty="0">
                <a:solidFill>
                  <a:schemeClr val="bg1"/>
                </a:solidFill>
              </a:rPr>
              <a:t>註明淡江大學資管系企業媒合</a:t>
            </a:r>
            <a:r>
              <a:rPr lang="en-US" altLang="zh-TW" sz="1600" dirty="0">
                <a:solidFill>
                  <a:schemeClr val="bg1"/>
                </a:solidFill>
              </a:rPr>
              <a:t>)</a:t>
            </a:r>
          </a:p>
          <a:p>
            <a:endParaRPr lang="en-US" altLang="zh-TW" sz="16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5C910A-A62B-42F1-B028-ECC51511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72" y="2381364"/>
            <a:ext cx="2979285" cy="297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9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DE940F-F441-4E52-8A18-78096788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2" y="322263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公司介紹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12AC14C-9B93-4214-B8FD-5AB30D54E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544" y="2014310"/>
            <a:ext cx="813162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chemeClr val="bg1"/>
                </a:solidFill>
              </a:rPr>
              <a:t>艾果實境股份有限公司與瘋玩科技股份有限公司為同一關係企業，目前業務性質主要為以下四種 </a:t>
            </a:r>
            <a:r>
              <a:rPr lang="en-US" altLang="zh-TW" sz="20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zh-TW" altLang="en-US" sz="2000" dirty="0">
                <a:solidFill>
                  <a:schemeClr val="bg1"/>
                </a:solidFill>
              </a:rPr>
              <a:t>虛擬貨幣產業量化交易系統</a:t>
            </a:r>
            <a:endParaRPr lang="en-US" altLang="zh-TW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TW" sz="2000" dirty="0" err="1">
                <a:solidFill>
                  <a:schemeClr val="bg1"/>
                </a:solidFill>
              </a:rPr>
              <a:t>GameFI</a:t>
            </a:r>
            <a:r>
              <a:rPr lang="zh-TW" altLang="en-US" sz="2000" dirty="0">
                <a:solidFill>
                  <a:schemeClr val="bg1"/>
                </a:solidFill>
              </a:rPr>
              <a:t> （遊戲金融）</a:t>
            </a:r>
            <a:endParaRPr lang="en-US" altLang="zh-TW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>
                <a:solidFill>
                  <a:schemeClr val="bg1"/>
                </a:solidFill>
              </a:rPr>
              <a:t>開發直播平台系統</a:t>
            </a:r>
          </a:p>
        </p:txBody>
      </p:sp>
    </p:spTree>
    <p:extLst>
      <p:ext uri="{BB962C8B-B14F-4D97-AF65-F5344CB8AC3E}">
        <p14:creationId xmlns:p14="http://schemas.microsoft.com/office/powerpoint/2010/main" val="6077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87961A4-219A-4EDE-A0B6-7646FAAFD3B4}"/>
              </a:ext>
            </a:extLst>
          </p:cNvPr>
          <p:cNvSpPr txBox="1">
            <a:spLocks/>
          </p:cNvSpPr>
          <p:nvPr/>
        </p:nvSpPr>
        <p:spPr>
          <a:xfrm>
            <a:off x="1547813" y="2469018"/>
            <a:ext cx="10515600" cy="4695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3600" dirty="0">
                <a:solidFill>
                  <a:schemeClr val="bg1"/>
                </a:solidFill>
              </a:rPr>
              <a:t>幣價分析系統</a:t>
            </a:r>
            <a:endParaRPr lang="en-US" altLang="zh-TW" sz="3600" dirty="0">
              <a:solidFill>
                <a:schemeClr val="bg1"/>
              </a:solidFill>
            </a:endParaRPr>
          </a:p>
          <a:p>
            <a:pPr lvl="1"/>
            <a:endParaRPr lang="en-US" altLang="zh-TW" sz="3600" dirty="0">
              <a:solidFill>
                <a:schemeClr val="bg1"/>
              </a:solidFill>
            </a:endParaRPr>
          </a:p>
          <a:p>
            <a:pPr lvl="1"/>
            <a:r>
              <a:rPr lang="zh-TW" altLang="en-US" sz="3600" dirty="0">
                <a:solidFill>
                  <a:schemeClr val="bg1"/>
                </a:solidFill>
              </a:rPr>
              <a:t>幣種推薦系統</a:t>
            </a:r>
            <a:endParaRPr lang="en-US" altLang="zh-TW" sz="3600" dirty="0">
              <a:solidFill>
                <a:schemeClr val="bg1"/>
              </a:solidFill>
            </a:endParaRPr>
          </a:p>
          <a:p>
            <a:pPr lvl="1"/>
            <a:endParaRPr lang="en-US" altLang="zh-TW" sz="3600" dirty="0">
              <a:solidFill>
                <a:schemeClr val="bg1"/>
              </a:solidFill>
            </a:endParaRPr>
          </a:p>
          <a:p>
            <a:pPr lvl="1"/>
            <a:r>
              <a:rPr lang="zh-TW" altLang="en-US" sz="3600" dirty="0">
                <a:solidFill>
                  <a:schemeClr val="bg1"/>
                </a:solidFill>
              </a:rPr>
              <a:t>交易所下單機</a:t>
            </a:r>
            <a:endParaRPr lang="en-US" altLang="zh-TW" sz="3600" dirty="0">
              <a:solidFill>
                <a:schemeClr val="bg1"/>
              </a:solidFill>
            </a:endParaRPr>
          </a:p>
          <a:p>
            <a:pPr lvl="1"/>
            <a:endParaRPr lang="en-US" altLang="zh-TW" sz="3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600" dirty="0">
              <a:solidFill>
                <a:schemeClr val="bg1"/>
              </a:solidFill>
            </a:endParaRPr>
          </a:p>
          <a:p>
            <a:endParaRPr lang="zh-TW" altLang="en-US" sz="3600" dirty="0">
              <a:solidFill>
                <a:schemeClr val="bg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C65166-B796-45D9-BE80-A2D932A3C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899" y="2609398"/>
            <a:ext cx="4410564" cy="2637516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86B0092C-91DF-4975-BAFD-67E4B60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虛擬貨幣產業量化交易系統</a:t>
            </a:r>
            <a:endParaRPr lang="en-US" altLang="zh-TW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968316-5DE4-4068-AF26-937936FF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err="1">
                <a:solidFill>
                  <a:schemeClr val="bg1"/>
                </a:solidFill>
              </a:rPr>
              <a:t>GameFI</a:t>
            </a:r>
            <a:r>
              <a:rPr lang="zh-TW" altLang="en-US" sz="4400" dirty="0">
                <a:solidFill>
                  <a:schemeClr val="bg1"/>
                </a:solidFill>
              </a:rPr>
              <a:t> （遊戲金融）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3D31FC-76EC-4F56-83F6-762D41BCE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11338"/>
            <a:ext cx="10515600" cy="4351338"/>
          </a:xfrm>
        </p:spPr>
        <p:txBody>
          <a:bodyPr/>
          <a:lstStyle/>
          <a:p>
            <a:pPr lvl="1"/>
            <a:r>
              <a:rPr lang="zh-TW" altLang="en-US" sz="3600" dirty="0">
                <a:solidFill>
                  <a:schemeClr val="bg1"/>
                </a:solidFill>
              </a:rPr>
              <a:t>遊戲網紅直播</a:t>
            </a:r>
            <a:endParaRPr lang="en-US" altLang="zh-TW" sz="3600" dirty="0">
              <a:solidFill>
                <a:schemeClr val="bg1"/>
              </a:solidFill>
            </a:endParaRPr>
          </a:p>
          <a:p>
            <a:pPr lvl="1"/>
            <a:endParaRPr lang="en-US" altLang="zh-TW" sz="3600" dirty="0">
              <a:solidFill>
                <a:schemeClr val="bg1"/>
              </a:solidFill>
            </a:endParaRPr>
          </a:p>
          <a:p>
            <a:pPr lvl="1"/>
            <a:r>
              <a:rPr lang="en-US" altLang="zh-TW" sz="3600" dirty="0">
                <a:solidFill>
                  <a:schemeClr val="bg1"/>
                </a:solidFill>
              </a:rPr>
              <a:t>Play To Earn</a:t>
            </a:r>
            <a:r>
              <a:rPr lang="zh-TW" altLang="en-US" sz="3600" dirty="0">
                <a:solidFill>
                  <a:schemeClr val="bg1"/>
                </a:solidFill>
              </a:rPr>
              <a:t>（邊玩邊賺）</a:t>
            </a:r>
            <a:endParaRPr lang="en-US" altLang="zh-TW" sz="3600" dirty="0">
              <a:solidFill>
                <a:schemeClr val="bg1"/>
              </a:solidFill>
            </a:endParaRPr>
          </a:p>
          <a:p>
            <a:pPr lvl="1"/>
            <a:endParaRPr lang="en-US" altLang="zh-TW" sz="3600" dirty="0">
              <a:solidFill>
                <a:schemeClr val="bg1"/>
              </a:solidFill>
            </a:endParaRPr>
          </a:p>
          <a:p>
            <a:pPr lvl="1"/>
            <a:r>
              <a:rPr lang="zh-TW" altLang="en-US" sz="3600" dirty="0">
                <a:solidFill>
                  <a:schemeClr val="bg1"/>
                </a:solidFill>
              </a:rPr>
              <a:t>區塊鏈遊戲開發</a:t>
            </a:r>
            <a:endParaRPr lang="en-US" altLang="zh-TW" sz="3600" dirty="0">
              <a:solidFill>
                <a:schemeClr val="bg1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3BD7AFE-CED1-40EC-817E-9D55FB28E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62" y="1525587"/>
            <a:ext cx="3009900" cy="14763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2BE4D62-1D75-4025-A7C6-7B4A49CB5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487" y="3030537"/>
            <a:ext cx="3038475" cy="149542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5628FAA-1277-4AEA-9FD2-8D65D7AB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062" y="4554536"/>
            <a:ext cx="3087230" cy="16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7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05E42D-87AE-45FC-A3F8-A76DF5CD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開發直播平台系統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DDDB5CA-BE28-42AE-A4E2-0F7291255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9192"/>
            <a:ext cx="2451458" cy="435133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67CD724-457F-4E77-BBBB-E2BA7F991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68" y="1949192"/>
            <a:ext cx="2443301" cy="434449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624E844-A353-4D8D-8AF7-0083FAA8A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55" y="1949192"/>
            <a:ext cx="2451458" cy="435133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65B0D2D-0C0A-4790-88C4-A75B33150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66" y="1942348"/>
            <a:ext cx="25474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9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777763-F407-4BF5-BB6E-D32FCA2B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3884"/>
            <a:ext cx="10515600" cy="950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dirty="0">
                <a:solidFill>
                  <a:schemeClr val="bg1"/>
                </a:solidFill>
              </a:rPr>
              <a:t>實習職缺內容</a:t>
            </a:r>
          </a:p>
        </p:txBody>
      </p:sp>
    </p:spTree>
    <p:extLst>
      <p:ext uri="{BB962C8B-B14F-4D97-AF65-F5344CB8AC3E}">
        <p14:creationId xmlns:p14="http://schemas.microsoft.com/office/powerpoint/2010/main" val="194607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977786-3754-48BA-AED1-9D484FBB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0088" y="190434"/>
            <a:ext cx="10515600" cy="981205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>
                <a:solidFill>
                  <a:schemeClr val="bg1"/>
                </a:solidFill>
                <a:effectLst/>
                <a:latin typeface="+mj-ea"/>
              </a:rPr>
              <a:t>實習</a:t>
            </a:r>
            <a:r>
              <a:rPr lang="zh-TW" altLang="en-US" sz="4000" b="1">
                <a:solidFill>
                  <a:schemeClr val="bg1"/>
                </a:solidFill>
                <a:effectLst/>
                <a:latin typeface="+mj-ea"/>
              </a:rPr>
              <a:t>職位</a:t>
            </a:r>
            <a:r>
              <a:rPr lang="en-US" altLang="zh-TW" sz="4000" b="1">
                <a:solidFill>
                  <a:schemeClr val="bg1"/>
                </a:solidFill>
                <a:effectLst/>
                <a:latin typeface="+mj-ea"/>
              </a:rPr>
              <a:t>1</a:t>
            </a:r>
            <a:r>
              <a:rPr lang="zh-TW" altLang="zh-TW" sz="4000" b="1">
                <a:solidFill>
                  <a:schemeClr val="bg1"/>
                </a:solidFill>
                <a:effectLst/>
                <a:latin typeface="+mj-ea"/>
              </a:rPr>
              <a:t>：</a:t>
            </a:r>
            <a:r>
              <a:rPr lang="zh-TW" altLang="zh-TW" sz="4000">
                <a:solidFill>
                  <a:schemeClr val="bg1"/>
                </a:solidFill>
                <a:effectLst/>
                <a:latin typeface="+mj-ea"/>
                <a:ea typeface="+mj-ea"/>
              </a:rPr>
              <a:t>網頁前端開發工程師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E8EF84-9C1C-4FBE-A886-67EB971EC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617" y="1735720"/>
            <a:ext cx="9454116" cy="5239240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月薪</a:t>
            </a:r>
            <a:r>
              <a:rPr lang="en-US" altLang="zh-TW" sz="1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40,000</a:t>
            </a:r>
            <a:r>
              <a:rPr lang="zh-TW" altLang="en-US" sz="1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元 </a:t>
            </a:r>
            <a:r>
              <a:rPr lang="en-US" altLang="zh-TW" sz="1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~ 55,000</a:t>
            </a:r>
            <a:r>
              <a:rPr lang="zh-TW" altLang="en-US" sz="1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元</a:t>
            </a:r>
            <a:endParaRPr lang="en-US" altLang="zh-TW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600" dirty="0">
              <a:solidFill>
                <a:schemeClr val="bg1"/>
              </a:solidFill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600" dirty="0">
              <a:solidFill>
                <a:schemeClr val="bg1"/>
              </a:solidFill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>
                <a:solidFill>
                  <a:schemeClr val="bg1"/>
                </a:solidFill>
              </a:rPr>
              <a:t>網頁平台系統開發、直播串流系統開發、以</a:t>
            </a:r>
            <a:r>
              <a:rPr lang="en-US" altLang="zh-TW" sz="1600" dirty="0">
                <a:solidFill>
                  <a:schemeClr val="bg1"/>
                </a:solidFill>
              </a:rPr>
              <a:t>Node.js </a:t>
            </a:r>
            <a:r>
              <a:rPr lang="zh-TW" altLang="en-US" sz="1600" dirty="0">
                <a:solidFill>
                  <a:schemeClr val="bg1"/>
                </a:solidFill>
              </a:rPr>
              <a:t>＆ </a:t>
            </a:r>
            <a:r>
              <a:rPr lang="en-US" altLang="zh-TW" sz="1600" dirty="0">
                <a:solidFill>
                  <a:schemeClr val="bg1"/>
                </a:solidFill>
              </a:rPr>
              <a:t>PHP </a:t>
            </a:r>
            <a:r>
              <a:rPr lang="zh-TW" altLang="en-US" sz="1600" dirty="0">
                <a:solidFill>
                  <a:schemeClr val="bg1"/>
                </a:solidFill>
              </a:rPr>
              <a:t>為主開發聊天機器人前後端程式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1.</a:t>
            </a:r>
            <a:r>
              <a:rPr lang="zh-TW" altLang="en-US" sz="1600" dirty="0">
                <a:solidFill>
                  <a:schemeClr val="bg1"/>
                </a:solidFill>
              </a:rPr>
              <a:t>負責軟體之分析、設計以及程式撰寫。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2. </a:t>
            </a:r>
            <a:r>
              <a:rPr lang="zh-TW" altLang="en-US" sz="1600" dirty="0">
                <a:solidFill>
                  <a:schemeClr val="bg1"/>
                </a:solidFill>
              </a:rPr>
              <a:t>規劃執行軟體架構及模組之設計，並控管軟體設計進度。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3. </a:t>
            </a:r>
            <a:r>
              <a:rPr lang="zh-TW" altLang="en-US" sz="1600" dirty="0">
                <a:solidFill>
                  <a:schemeClr val="bg1"/>
                </a:solidFill>
              </a:rPr>
              <a:t>進行軟體之測試與修改。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4. </a:t>
            </a:r>
            <a:r>
              <a:rPr lang="zh-TW" altLang="en-US" sz="1600" dirty="0">
                <a:solidFill>
                  <a:schemeClr val="bg1"/>
                </a:solidFill>
              </a:rPr>
              <a:t>規劃、執行與維護量產的產品。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5. </a:t>
            </a:r>
            <a:r>
              <a:rPr lang="zh-TW" altLang="en-US" sz="1600" dirty="0">
                <a:solidFill>
                  <a:schemeClr val="bg1"/>
                </a:solidFill>
              </a:rPr>
              <a:t>協助研發軟體新技術與新工具。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dirty="0">
                <a:solidFill>
                  <a:schemeClr val="bg1"/>
                </a:solidFill>
              </a:rPr>
              <a:t>6. </a:t>
            </a:r>
            <a:r>
              <a:rPr lang="zh-TW" altLang="en-US" sz="1600" dirty="0">
                <a:solidFill>
                  <a:schemeClr val="bg1"/>
                </a:solidFill>
              </a:rPr>
              <a:t>管控軟體開發成本。</a:t>
            </a: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AE4AE358-5A3A-4F1F-BB8F-AC7DC2EBB117}"/>
              </a:ext>
            </a:extLst>
          </p:cNvPr>
          <p:cNvSpPr/>
          <p:nvPr/>
        </p:nvSpPr>
        <p:spPr>
          <a:xfrm>
            <a:off x="1669309" y="1458968"/>
            <a:ext cx="1456661" cy="34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effectLst/>
                <a:latin typeface="+mj-ea"/>
                <a:ea typeface="+mj-ea"/>
              </a:rPr>
              <a:t>工作待遇</a:t>
            </a:r>
            <a:endParaRPr lang="zh-TW" altLang="en-US" dirty="0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3D7F6872-B0C5-4D24-A250-FB79E52A0430}"/>
              </a:ext>
            </a:extLst>
          </p:cNvPr>
          <p:cNvSpPr/>
          <p:nvPr/>
        </p:nvSpPr>
        <p:spPr>
          <a:xfrm>
            <a:off x="1669309" y="2503969"/>
            <a:ext cx="1456661" cy="34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effectLst/>
                <a:latin typeface="+mj-ea"/>
                <a:ea typeface="+mj-ea"/>
              </a:rPr>
              <a:t>職務說明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438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AA0588-8195-49FE-8D64-01BDC272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1865" y="244552"/>
            <a:ext cx="10515600" cy="903768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dirty="0">
                <a:solidFill>
                  <a:schemeClr val="bg1"/>
                </a:solidFill>
                <a:effectLst/>
                <a:latin typeface="+mj-ea"/>
              </a:rPr>
              <a:t>實習</a:t>
            </a:r>
            <a:r>
              <a:rPr lang="zh-TW" altLang="en-US" sz="4000" b="1" dirty="0">
                <a:solidFill>
                  <a:schemeClr val="bg1"/>
                </a:solidFill>
                <a:effectLst/>
                <a:latin typeface="+mj-ea"/>
              </a:rPr>
              <a:t>職位</a:t>
            </a:r>
            <a:r>
              <a:rPr lang="en-US" altLang="zh-TW" sz="4000" b="1" dirty="0">
                <a:solidFill>
                  <a:schemeClr val="bg1"/>
                </a:solidFill>
                <a:effectLst/>
                <a:latin typeface="+mj-ea"/>
              </a:rPr>
              <a:t>2</a:t>
            </a:r>
            <a:r>
              <a:rPr lang="zh-TW" altLang="zh-TW" sz="4000" b="1" dirty="0">
                <a:solidFill>
                  <a:schemeClr val="bg1"/>
                </a:solidFill>
                <a:effectLst/>
                <a:latin typeface="+mj-ea"/>
              </a:rPr>
              <a:t>：</a:t>
            </a:r>
            <a:r>
              <a:rPr lang="zh-TW" altLang="zh-TW" sz="4000" dirty="0">
                <a:solidFill>
                  <a:schemeClr val="bg1"/>
                </a:solidFill>
                <a:effectLst/>
                <a:latin typeface="+mj-ea"/>
                <a:ea typeface="+mj-ea"/>
              </a:rPr>
              <a:t>資料庫應用開發工程師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ED9911-168F-49D2-AD22-B33E55F2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41" y="1137684"/>
            <a:ext cx="7298364" cy="572031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                  </a:t>
            </a:r>
            <a:endParaRPr lang="en-US" altLang="zh-TW" sz="5600" dirty="0">
              <a:solidFill>
                <a:schemeClr val="bg1"/>
              </a:solidFill>
              <a:effectLst/>
              <a:latin typeface="+mj-ea"/>
              <a:ea typeface="+mj-ea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          月薪</a:t>
            </a:r>
            <a:r>
              <a:rPr lang="zh-TW" altLang="en-US" sz="5600" b="1" dirty="0">
                <a:solidFill>
                  <a:schemeClr val="bg1"/>
                </a:solidFill>
                <a:effectLst/>
                <a:latin typeface="+mj-ea"/>
                <a:ea typeface="+mj-ea"/>
              </a:rPr>
              <a:t> 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50,000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元 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~ 60,000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元</a:t>
            </a:r>
            <a:endParaRPr lang="en-US" altLang="zh-TW" sz="5600" dirty="0">
              <a:solidFill>
                <a:schemeClr val="bg1"/>
              </a:solidFill>
              <a:effectLst/>
              <a:latin typeface="+mj-ea"/>
              <a:ea typeface="+mj-ea"/>
            </a:endParaRP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endParaRPr lang="en-US" altLang="zh-TW" sz="5600" dirty="0">
              <a:solidFill>
                <a:schemeClr val="bg1"/>
              </a:solidFill>
              <a:effectLst/>
              <a:latin typeface="+mj-ea"/>
              <a:ea typeface="+mj-ea"/>
            </a:endParaRP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網頁平台系統開發維護、直播串流系統開發維護、以 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Node.js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＆ 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PHP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為主開發維護聊天機器人前後端程式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設計系統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Protocol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1.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對程式開發工作有高度熱情與自我學習的熱忱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2.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個性獨立、主動、積極，有良好的工作與學習態度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3.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具團隊精神，能和他人溝通合作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4.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針對區塊鏈技術有深入研究興趣的人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5.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了解 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API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常用之 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Protocol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，如 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Restful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、</a:t>
            </a:r>
            <a:r>
              <a:rPr lang="en-US" altLang="zh-TW" sz="5600" dirty="0" err="1">
                <a:solidFill>
                  <a:schemeClr val="bg1"/>
                </a:solidFill>
                <a:effectLst/>
                <a:latin typeface="+mj-ea"/>
                <a:ea typeface="+mj-ea"/>
              </a:rPr>
              <a:t>gRPC</a:t>
            </a:r>
            <a:endParaRPr lang="en-US" altLang="zh-TW" sz="5600" dirty="0">
              <a:solidFill>
                <a:schemeClr val="bg1"/>
              </a:solidFill>
              <a:effectLst/>
              <a:latin typeface="+mj-ea"/>
              <a:ea typeface="+mj-ea"/>
            </a:endParaRP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6.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具備團隊合作的精神、正面且專業的態度及強烈的責任心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7.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熟悉資料庫規劃、設定及管理 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(MySQL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、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SQL Server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、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MongoDB)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8.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設計資料之結構，規劃各種資料之整合，優化效能。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(index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索引建立、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SQL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語法改進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)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9.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參與構建雲原生、公有雲</a:t>
            </a: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(GCP, AWS)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等資料庫管理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10. </a:t>
            </a:r>
            <a:r>
              <a:rPr lang="zh-TW" altLang="en-US" sz="5600" dirty="0">
                <a:solidFill>
                  <a:schemeClr val="bg1"/>
                </a:solidFill>
                <a:effectLst/>
                <a:latin typeface="+mj-ea"/>
                <a:ea typeface="+mj-ea"/>
              </a:rPr>
              <a:t>整合串接不同資料源，多階數據轉換管理，資料清洗和排程管理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4200" dirty="0">
              <a:solidFill>
                <a:schemeClr val="bg1"/>
              </a:solidFill>
              <a:effectLst/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09CECDA-8037-4EE8-8EE6-5C7A3C6715DA}"/>
              </a:ext>
            </a:extLst>
          </p:cNvPr>
          <p:cNvSpPr txBox="1"/>
          <p:nvPr/>
        </p:nvSpPr>
        <p:spPr>
          <a:xfrm>
            <a:off x="7212411" y="1977652"/>
            <a:ext cx="4809461" cy="297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70000"/>
              </a:lnSpc>
            </a:pP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1.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 需要依需求學習應用新技術</a:t>
            </a:r>
          </a:p>
          <a:p>
            <a:pPr lvl="2">
              <a:lnSpc>
                <a:spcPct val="17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+mj-ea"/>
                <a:ea typeface="+mj-ea"/>
              </a:rPr>
              <a:t>2.</a:t>
            </a:r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熟悉其一 </a:t>
            </a: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PHP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，</a:t>
            </a: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Node.js, Python, C#, C/C++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等相關程式語言與開發工具或其他數據分析工具。</a:t>
            </a:r>
          </a:p>
          <a:p>
            <a:pPr lvl="2">
              <a:lnSpc>
                <a:spcPct val="17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+mj-ea"/>
                <a:ea typeface="+mj-ea"/>
              </a:rPr>
              <a:t>3.</a:t>
            </a: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 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熟悉其一 </a:t>
            </a: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MySQL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，</a:t>
            </a: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MongoDB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，</a:t>
            </a: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SQL Server 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等資料儲存工具。</a:t>
            </a:r>
          </a:p>
          <a:p>
            <a:pPr lvl="2">
              <a:lnSpc>
                <a:spcPct val="170000"/>
              </a:lnSpc>
            </a:pP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4.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 熟悉 </a:t>
            </a: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HTTP Restful API 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設計。</a:t>
            </a:r>
          </a:p>
          <a:p>
            <a:pPr lvl="2">
              <a:lnSpc>
                <a:spcPct val="170000"/>
              </a:lnSpc>
            </a:pP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5.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 熟悉 </a:t>
            </a: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Git 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版本控制系統。</a:t>
            </a:r>
          </a:p>
          <a:p>
            <a:pPr lvl="2">
              <a:lnSpc>
                <a:spcPct val="17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+mj-ea"/>
                <a:ea typeface="+mj-ea"/>
              </a:rPr>
              <a:t>6.</a:t>
            </a:r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熟悉 </a:t>
            </a:r>
            <a:r>
              <a:rPr lang="en-US" altLang="zh-TW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AWS RDS </a:t>
            </a:r>
            <a:r>
              <a:rPr lang="zh-TW" altLang="en-US" sz="1400" dirty="0">
                <a:solidFill>
                  <a:schemeClr val="bg1"/>
                </a:solidFill>
                <a:effectLst/>
                <a:latin typeface="+mj-ea"/>
                <a:ea typeface="+mj-ea"/>
              </a:rPr>
              <a:t>管理操作使用。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52DD741-08EF-4291-A1E8-7E6951B9425B}"/>
              </a:ext>
            </a:extLst>
          </p:cNvPr>
          <p:cNvSpPr/>
          <p:nvPr/>
        </p:nvSpPr>
        <p:spPr>
          <a:xfrm>
            <a:off x="616687" y="1135027"/>
            <a:ext cx="1456661" cy="34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effectLst/>
                <a:latin typeface="+mj-ea"/>
                <a:ea typeface="+mj-ea"/>
              </a:rPr>
              <a:t>工作待遇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A9F060B-4DCF-40BC-8E88-619DB1603861}"/>
              </a:ext>
            </a:extLst>
          </p:cNvPr>
          <p:cNvSpPr/>
          <p:nvPr/>
        </p:nvSpPr>
        <p:spPr>
          <a:xfrm>
            <a:off x="616688" y="1823484"/>
            <a:ext cx="1456661" cy="34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effectLst/>
                <a:latin typeface="+mj-ea"/>
                <a:ea typeface="+mj-ea"/>
              </a:rPr>
              <a:t>職務說明</a:t>
            </a:r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DC00AF3-0F06-49E5-BA47-C25638696194}"/>
              </a:ext>
            </a:extLst>
          </p:cNvPr>
          <p:cNvSpPr/>
          <p:nvPr/>
        </p:nvSpPr>
        <p:spPr>
          <a:xfrm>
            <a:off x="7853909" y="1727792"/>
            <a:ext cx="1456661" cy="34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技能需求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917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21C0BE-EAA3-4701-AC15-3FA96D84E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946" y="1561995"/>
            <a:ext cx="7008627" cy="511791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1500" dirty="0">
                <a:solidFill>
                  <a:schemeClr val="bg1"/>
                </a:solidFill>
              </a:rPr>
              <a:t>月薪</a:t>
            </a:r>
            <a:r>
              <a:rPr lang="en-US" altLang="zh-TW" sz="1500" dirty="0">
                <a:solidFill>
                  <a:schemeClr val="bg1"/>
                </a:solidFill>
              </a:rPr>
              <a:t>60,000</a:t>
            </a:r>
            <a:r>
              <a:rPr lang="zh-TW" altLang="zh-TW" sz="1500" dirty="0">
                <a:solidFill>
                  <a:schemeClr val="bg1"/>
                </a:solidFill>
              </a:rPr>
              <a:t>元 </a:t>
            </a:r>
            <a:r>
              <a:rPr lang="en-US" altLang="zh-TW" sz="1500" dirty="0">
                <a:solidFill>
                  <a:schemeClr val="bg1"/>
                </a:solidFill>
              </a:rPr>
              <a:t>-100,000</a:t>
            </a:r>
            <a:r>
              <a:rPr lang="zh-TW" altLang="zh-TW" sz="1500" dirty="0">
                <a:solidFill>
                  <a:schemeClr val="bg1"/>
                </a:solidFill>
              </a:rPr>
              <a:t>元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15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500" dirty="0">
                <a:solidFill>
                  <a:schemeClr val="bg1"/>
                </a:solidFill>
              </a:rPr>
              <a:t>1. </a:t>
            </a:r>
            <a:r>
              <a:rPr lang="zh-TW" altLang="zh-TW" sz="1500" dirty="0">
                <a:solidFill>
                  <a:schemeClr val="bg1"/>
                </a:solidFill>
              </a:rPr>
              <a:t>對加密貨幣及</a:t>
            </a:r>
            <a:r>
              <a:rPr lang="en-US" altLang="zh-TW" sz="1500" dirty="0" err="1">
                <a:solidFill>
                  <a:schemeClr val="bg1"/>
                </a:solidFill>
              </a:rPr>
              <a:t>DeFi</a:t>
            </a:r>
            <a:r>
              <a:rPr lang="zh-TW" altLang="zh-TW" sz="1500" dirty="0">
                <a:solidFill>
                  <a:schemeClr val="bg1"/>
                </a:solidFill>
              </a:rPr>
              <a:t>市場有深入研究與強烈興趣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500" dirty="0">
                <a:solidFill>
                  <a:schemeClr val="bg1"/>
                </a:solidFill>
              </a:rPr>
              <a:t>2. </a:t>
            </a:r>
            <a:r>
              <a:rPr lang="zh-TW" altLang="zh-TW" sz="1500" dirty="0">
                <a:solidFill>
                  <a:schemeClr val="bg1"/>
                </a:solidFill>
              </a:rPr>
              <a:t>量化交易系統介面、功能模組的開發及維運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500" dirty="0">
                <a:solidFill>
                  <a:schemeClr val="bg1"/>
                </a:solidFill>
              </a:rPr>
              <a:t>3. </a:t>
            </a:r>
            <a:r>
              <a:rPr lang="zh-TW" altLang="zh-TW" sz="1500" dirty="0">
                <a:solidFill>
                  <a:schemeClr val="bg1"/>
                </a:solidFill>
              </a:rPr>
              <a:t>投資策略因子分析，包括找尋新因子、建構策略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500" dirty="0">
                <a:solidFill>
                  <a:schemeClr val="bg1"/>
                </a:solidFill>
              </a:rPr>
              <a:t>4. </a:t>
            </a:r>
            <a:r>
              <a:rPr lang="zh-TW" altLang="zh-TW" sz="1500" dirty="0">
                <a:solidFill>
                  <a:schemeClr val="bg1"/>
                </a:solidFill>
              </a:rPr>
              <a:t>具備傳統金融市場及總體經濟知識尤佳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500" dirty="0">
                <a:solidFill>
                  <a:schemeClr val="bg1"/>
                </a:solidFill>
              </a:rPr>
              <a:t>5. </a:t>
            </a:r>
            <a:r>
              <a:rPr lang="zh-TW" altLang="zh-TW" sz="1500" dirty="0">
                <a:solidFill>
                  <a:schemeClr val="bg1"/>
                </a:solidFill>
              </a:rPr>
              <a:t>了解基於區塊鏈</a:t>
            </a:r>
            <a:r>
              <a:rPr lang="en-US" altLang="zh-TW" sz="1500" dirty="0">
                <a:solidFill>
                  <a:schemeClr val="bg1"/>
                </a:solidFill>
              </a:rPr>
              <a:t>(Blockchain)</a:t>
            </a:r>
            <a:r>
              <a:rPr lang="zh-TW" altLang="zh-TW" sz="1500" dirty="0">
                <a:solidFill>
                  <a:schemeClr val="bg1"/>
                </a:solidFill>
              </a:rPr>
              <a:t>的運行機制和交易所平台架構設計和應用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500" dirty="0">
                <a:solidFill>
                  <a:schemeClr val="bg1"/>
                </a:solidFill>
              </a:rPr>
              <a:t>6. </a:t>
            </a:r>
            <a:r>
              <a:rPr lang="zh-TW" altLang="zh-TW" sz="1500" dirty="0">
                <a:solidFill>
                  <a:schemeClr val="bg1"/>
                </a:solidFill>
              </a:rPr>
              <a:t>熟悉</a:t>
            </a:r>
            <a:r>
              <a:rPr lang="en-US" altLang="zh-TW" sz="1500" dirty="0">
                <a:solidFill>
                  <a:schemeClr val="bg1"/>
                </a:solidFill>
              </a:rPr>
              <a:t>C#/Python/C++</a:t>
            </a:r>
            <a:r>
              <a:rPr lang="zh-TW" altLang="zh-TW" sz="1500" dirty="0">
                <a:solidFill>
                  <a:schemeClr val="bg1"/>
                </a:solidFill>
              </a:rPr>
              <a:t>或具備區塊鏈項目研發經驗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500" dirty="0">
                <a:solidFill>
                  <a:schemeClr val="bg1"/>
                </a:solidFill>
              </a:rPr>
              <a:t>7. </a:t>
            </a:r>
            <a:r>
              <a:rPr lang="zh-TW" altLang="zh-TW" sz="1500" dirty="0">
                <a:solidFill>
                  <a:schemeClr val="bg1"/>
                </a:solidFill>
              </a:rPr>
              <a:t>熟悉交易所</a:t>
            </a:r>
            <a:r>
              <a:rPr lang="en-US" altLang="zh-TW" sz="1500" dirty="0">
                <a:solidFill>
                  <a:schemeClr val="bg1"/>
                </a:solidFill>
              </a:rPr>
              <a:t>API</a:t>
            </a:r>
            <a:r>
              <a:rPr lang="zh-TW" altLang="zh-TW" sz="1500" dirty="0">
                <a:solidFill>
                  <a:schemeClr val="bg1"/>
                </a:solidFill>
              </a:rPr>
              <a:t>串接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500" dirty="0">
                <a:solidFill>
                  <a:schemeClr val="bg1"/>
                </a:solidFill>
              </a:rPr>
              <a:t>8. </a:t>
            </a:r>
            <a:r>
              <a:rPr lang="zh-TW" altLang="zh-TW" sz="1500" dirty="0">
                <a:solidFill>
                  <a:schemeClr val="bg1"/>
                </a:solidFill>
              </a:rPr>
              <a:t>熟悉網路程式設計、資料結構和加密演算法，與各種網路通訊協定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500" dirty="0">
                <a:solidFill>
                  <a:schemeClr val="bg1"/>
                </a:solidFill>
              </a:rPr>
              <a:t>9. </a:t>
            </a:r>
            <a:r>
              <a:rPr lang="zh-TW" altLang="zh-TW" sz="1500" dirty="0">
                <a:solidFill>
                  <a:schemeClr val="bg1"/>
                </a:solidFill>
              </a:rPr>
              <a:t>進行數據分析</a:t>
            </a:r>
            <a:r>
              <a:rPr lang="en-US" altLang="zh-TW" sz="1500" dirty="0">
                <a:solidFill>
                  <a:schemeClr val="bg1"/>
                </a:solidFill>
              </a:rPr>
              <a:t>/</a:t>
            </a:r>
            <a:r>
              <a:rPr lang="zh-TW" altLang="zh-TW" sz="1500" dirty="0">
                <a:solidFill>
                  <a:schemeClr val="bg1"/>
                </a:solidFill>
              </a:rPr>
              <a:t>機器學習</a:t>
            </a:r>
            <a:r>
              <a:rPr lang="en-US" altLang="zh-TW" sz="1500" dirty="0">
                <a:solidFill>
                  <a:schemeClr val="bg1"/>
                </a:solidFill>
              </a:rPr>
              <a:t>/</a:t>
            </a:r>
            <a:r>
              <a:rPr lang="zh-TW" altLang="zh-TW" sz="1500" dirty="0">
                <a:solidFill>
                  <a:schemeClr val="bg1"/>
                </a:solidFill>
              </a:rPr>
              <a:t>深度學習演算法開發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42A4CA1-3435-4919-AF4D-43F689A1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46" y="53163"/>
            <a:ext cx="10515600" cy="1325563"/>
          </a:xfrm>
        </p:spPr>
        <p:txBody>
          <a:bodyPr/>
          <a:lstStyle/>
          <a:p>
            <a:pPr algn="l"/>
            <a:r>
              <a:rPr lang="zh-TW" altLang="zh-TW" sz="4000" b="1" dirty="0">
                <a:solidFill>
                  <a:schemeClr val="bg1"/>
                </a:solidFill>
                <a:effectLst/>
                <a:latin typeface="+mj-ea"/>
              </a:rPr>
              <a:t>實習</a:t>
            </a:r>
            <a:r>
              <a:rPr lang="zh-TW" altLang="en-US" sz="4000" b="1" dirty="0">
                <a:solidFill>
                  <a:schemeClr val="bg1"/>
                </a:solidFill>
                <a:effectLst/>
                <a:latin typeface="+mj-ea"/>
              </a:rPr>
              <a:t>職位</a:t>
            </a:r>
            <a:r>
              <a:rPr lang="en-US" altLang="zh-TW" sz="4000" b="1" dirty="0">
                <a:solidFill>
                  <a:schemeClr val="bg1"/>
                </a:solidFill>
                <a:effectLst/>
                <a:latin typeface="+mj-ea"/>
              </a:rPr>
              <a:t>3</a:t>
            </a:r>
            <a:r>
              <a:rPr lang="zh-TW" altLang="zh-TW" sz="4000" b="1" dirty="0">
                <a:solidFill>
                  <a:schemeClr val="bg1"/>
                </a:solidFill>
                <a:effectLst/>
                <a:latin typeface="+mj-ea"/>
              </a:rPr>
              <a:t>：</a:t>
            </a:r>
            <a:r>
              <a:rPr lang="zh-TW" altLang="en-US" sz="4000" b="1" dirty="0">
                <a:solidFill>
                  <a:schemeClr val="bg1"/>
                </a:solidFill>
                <a:effectLst/>
                <a:latin typeface="+mj-ea"/>
              </a:rPr>
              <a:t>金融演算法工程師</a:t>
            </a:r>
            <a:r>
              <a:rPr lang="zh-TW" altLang="en-US" b="0" i="0" u="none" strike="noStrike" dirty="0">
                <a:solidFill>
                  <a:srgbClr val="1654B9"/>
                </a:solidFill>
                <a:effectLst/>
                <a:latin typeface="PingFangTC"/>
                <a:hlinkClick r:id="rId3"/>
              </a:rPr>
              <a:t> 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3C50344-22B6-4E39-8439-C4271AA962C6}"/>
              </a:ext>
            </a:extLst>
          </p:cNvPr>
          <p:cNvSpPr txBox="1"/>
          <p:nvPr/>
        </p:nvSpPr>
        <p:spPr>
          <a:xfrm>
            <a:off x="6828745" y="1701892"/>
            <a:ext cx="5239207" cy="3171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TW" sz="1500" b="0" i="0" dirty="0">
                <a:solidFill>
                  <a:schemeClr val="bg1"/>
                </a:solidFill>
                <a:effectLst/>
                <a:latin typeface="PingFangTC"/>
              </a:rPr>
              <a:t>1. </a:t>
            </a:r>
            <a: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  <a:t>數據分析、機器學習和金融市場經驗</a:t>
            </a:r>
            <a:b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</a:br>
            <a:r>
              <a:rPr lang="en-US" altLang="zh-TW" sz="1500" b="0" i="0" dirty="0">
                <a:solidFill>
                  <a:schemeClr val="bg1"/>
                </a:solidFill>
                <a:effectLst/>
                <a:latin typeface="PingFangTC"/>
              </a:rPr>
              <a:t>2. </a:t>
            </a:r>
            <a: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  <a:t>對加密貨幣衍生金融商品化有高度興趣</a:t>
            </a:r>
            <a:b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</a:br>
            <a:r>
              <a:rPr lang="en-US" altLang="zh-TW" sz="1500" b="0" i="0" dirty="0">
                <a:solidFill>
                  <a:schemeClr val="bg1"/>
                </a:solidFill>
                <a:effectLst/>
                <a:latin typeface="PingFangTC"/>
              </a:rPr>
              <a:t>3. </a:t>
            </a:r>
            <a: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  <a:t>熟悉資料分析、統計學理論和演算法、機器學習者佳</a:t>
            </a:r>
            <a:b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</a:br>
            <a:r>
              <a:rPr lang="en-US" altLang="zh-TW" sz="1500" b="0" i="0" dirty="0">
                <a:solidFill>
                  <a:schemeClr val="bg1"/>
                </a:solidFill>
                <a:effectLst/>
                <a:latin typeface="PingFangTC"/>
              </a:rPr>
              <a:t>4. </a:t>
            </a:r>
            <a: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  <a:t>熟悉</a:t>
            </a:r>
            <a:r>
              <a:rPr lang="en-US" altLang="zh-TW" sz="1500" b="0" i="0" dirty="0">
                <a:solidFill>
                  <a:schemeClr val="bg1"/>
                </a:solidFill>
                <a:effectLst/>
                <a:latin typeface="PingFangTC"/>
              </a:rPr>
              <a:t>Python</a:t>
            </a:r>
            <a: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  <a:t>、</a:t>
            </a:r>
            <a:r>
              <a:rPr lang="en-US" altLang="zh-TW" sz="1500" b="0" i="0" dirty="0">
                <a:solidFill>
                  <a:schemeClr val="bg1"/>
                </a:solidFill>
                <a:effectLst/>
                <a:latin typeface="PingFangTC"/>
              </a:rPr>
              <a:t>R</a:t>
            </a:r>
            <a: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  <a:t>或其他相關程式語言</a:t>
            </a:r>
            <a:b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</a:br>
            <a:r>
              <a:rPr lang="en-US" altLang="zh-TW" sz="1500" b="0" i="0" dirty="0">
                <a:solidFill>
                  <a:schemeClr val="bg1"/>
                </a:solidFill>
                <a:effectLst/>
                <a:latin typeface="PingFangTC"/>
              </a:rPr>
              <a:t>5. </a:t>
            </a:r>
            <a: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  <a:t>了解交易策略建構、回測、評估者佳</a:t>
            </a:r>
            <a:b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</a:br>
            <a:r>
              <a:rPr lang="en-US" altLang="zh-TW" sz="1500" b="0" i="0" dirty="0">
                <a:solidFill>
                  <a:schemeClr val="bg1"/>
                </a:solidFill>
                <a:effectLst/>
                <a:latin typeface="PingFangTC"/>
              </a:rPr>
              <a:t>6. </a:t>
            </a:r>
            <a: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  <a:t>具統計套利策略、高頻交易、中低頻</a:t>
            </a:r>
            <a:r>
              <a:rPr lang="en-US" altLang="zh-TW" sz="1500" b="0" i="0" dirty="0">
                <a:solidFill>
                  <a:schemeClr val="bg1"/>
                </a:solidFill>
                <a:effectLst/>
                <a:latin typeface="PingFangTC"/>
              </a:rPr>
              <a:t>CTA</a:t>
            </a:r>
            <a: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  <a:t>策略開發經驗佳</a:t>
            </a:r>
            <a:b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</a:br>
            <a:r>
              <a:rPr lang="en-US" altLang="zh-TW" sz="1500" b="0" i="0" dirty="0">
                <a:solidFill>
                  <a:schemeClr val="bg1"/>
                </a:solidFill>
                <a:effectLst/>
                <a:latin typeface="PingFangTC"/>
              </a:rPr>
              <a:t>7. </a:t>
            </a:r>
            <a:r>
              <a:rPr lang="zh-TW" altLang="en-US" sz="1500" b="0" i="0" dirty="0">
                <a:solidFill>
                  <a:schemeClr val="bg1"/>
                </a:solidFill>
                <a:effectLst/>
                <a:latin typeface="PingFangTC"/>
              </a:rPr>
              <a:t>責任心強、擅於學習、具有獨立分析並解決問題的能力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9CCEBAFA-B0CE-4B2B-B1FF-FA1597FDCF20}"/>
              </a:ext>
            </a:extLst>
          </p:cNvPr>
          <p:cNvSpPr/>
          <p:nvPr/>
        </p:nvSpPr>
        <p:spPr>
          <a:xfrm>
            <a:off x="747823" y="1258963"/>
            <a:ext cx="1456661" cy="34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effectLst/>
                <a:latin typeface="+mj-ea"/>
                <a:ea typeface="+mj-ea"/>
              </a:rPr>
              <a:t>工作待遇</a:t>
            </a:r>
            <a:endParaRPr lang="zh-TW" altLang="en-US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72A0412-EF33-4CBB-8059-EB2EADA8BE74}"/>
              </a:ext>
            </a:extLst>
          </p:cNvPr>
          <p:cNvSpPr/>
          <p:nvPr/>
        </p:nvSpPr>
        <p:spPr>
          <a:xfrm>
            <a:off x="747822" y="2138806"/>
            <a:ext cx="1456661" cy="34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effectLst/>
                <a:latin typeface="+mj-ea"/>
                <a:ea typeface="+mj-ea"/>
              </a:rPr>
              <a:t>職務說明</a:t>
            </a:r>
            <a:endParaRPr lang="zh-TW" altLang="en-US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19CD4B6-4CCD-4EA6-BB1D-9FA5B004EEF5}"/>
              </a:ext>
            </a:extLst>
          </p:cNvPr>
          <p:cNvSpPr/>
          <p:nvPr/>
        </p:nvSpPr>
        <p:spPr>
          <a:xfrm>
            <a:off x="6988241" y="1407242"/>
            <a:ext cx="1456661" cy="34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技能需求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3374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1022</Words>
  <Application>Microsoft Office PowerPoint</Application>
  <PresentationFormat>寬螢幕</PresentationFormat>
  <Paragraphs>115</Paragraphs>
  <Slides>12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PingFangTC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公司介紹</vt:lpstr>
      <vt:lpstr>虛擬貨幣產業量化交易系統</vt:lpstr>
      <vt:lpstr>GameFI （遊戲金融）</vt:lpstr>
      <vt:lpstr>開發直播平台系統</vt:lpstr>
      <vt:lpstr>PowerPoint 簡報</vt:lpstr>
      <vt:lpstr>實習職位1：網頁前端開發工程師</vt:lpstr>
      <vt:lpstr>實習職位2：資料庫應用開發工程師</vt:lpstr>
      <vt:lpstr>實習職位3：金融演算法工程師 </vt:lpstr>
      <vt:lpstr>PowerPoint 簡報</vt:lpstr>
      <vt:lpstr>實習職位4：網紅經紀直播管理人員</vt:lpstr>
      <vt:lpstr>如何應徵?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小誠 郭</dc:creator>
  <cp:lastModifiedBy>筱涵 龔</cp:lastModifiedBy>
  <cp:revision>7</cp:revision>
  <dcterms:created xsi:type="dcterms:W3CDTF">2019-04-25T08:54:04Z</dcterms:created>
  <dcterms:modified xsi:type="dcterms:W3CDTF">2021-12-20T11:16:32Z</dcterms:modified>
</cp:coreProperties>
</file>